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4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39"/>
    <p:restoredTop sz="94626"/>
  </p:normalViewPr>
  <p:slideViewPr>
    <p:cSldViewPr>
      <p:cViewPr varScale="1">
        <p:scale>
          <a:sx n="121" d="100"/>
          <a:sy n="121" d="100"/>
        </p:scale>
        <p:origin x="108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CEAC9-896D-4EEE-AF6C-82FB48DE8DAB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AB17-C05F-4819-807B-C336827AA8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2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521865-B2FB-44F5-AAE5-AF3DFC1B2017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447715D-3921-4C3F-BAE6-213D84838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hkolanovoaganskaya-r86.gosweb.gosuslugi.ru/roditelyam-i-uchenikam/poleznaya-informatsiya/vozmozhnosti-rossiyskih-messendzherov-v-obrazovanii/" TargetMode="External"/><Relationship Id="rId2" Type="http://schemas.openxmlformats.org/officeDocument/2006/relationships/hyperlink" Target="https://kutts.ru/wp-content/uploads/2022/02/Onlajn-vstrechi-s-roditelyami.pdf?ysclid=lp2wljuwvk78585054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ok.1sept.ru/articles/660040?ysclid=lp026n6rf392871728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ferum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78010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Пакет рекомендаций для педагогов по организации и проведению онлайн-консультаций для родителей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2239" y="3789040"/>
            <a:ext cx="7156376" cy="2465287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СОСТАВИТЕЛЬ:</a:t>
            </a:r>
          </a:p>
          <a:p>
            <a:pPr algn="r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учитель-логопед МАШКОВА П.С.</a:t>
            </a:r>
          </a:p>
          <a:p>
            <a:pPr algn="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МАОУ СОШ № 36</a:t>
            </a:r>
          </a:p>
          <a:p>
            <a:pPr algn="r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Тамбов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315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проведении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онлайн-встречи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нужно учесть следующие моменты: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Необходимо заранее установить программу для видео-встречи, разослать приглашения и протестировать техническое оборудование;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 всем родителям удается своевременно войти на платформу из-за низкой скорости интернета или перегруженности сети;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Прерывается связь, из-за низкой скорости интернета;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Медленно загружается материал, презентация и подготовленное видео;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 некоторых родителей видео отстает от звука, плохо слышно и т.д.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Но какие бы трудности не возникли, самое главное - это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сохранять спокойствие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попытаться восстановить связь.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368152"/>
          </a:xfrm>
        </p:spPr>
        <p:txBody>
          <a:bodyPr>
            <a:noAutofit/>
          </a:bodyPr>
          <a:lstStyle/>
          <a:p>
            <a:pPr lvl="0"/>
            <a:b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 алгоритм организации и проведения онлайн-консультации с родителями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[2, 4, 5]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</a:rPr>
            </a:b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73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онлайн-консультации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можно сохранит запись эфира и ссылку на него опубликуют на сайте образовательной организации.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этом случае родители, которые не смогли присутствовать на консультации в режиме реального времени, смогут написать комментарий или вопрос под видеозаписью консультации и получить оперативный ответ.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368152"/>
          </a:xfrm>
        </p:spPr>
        <p:txBody>
          <a:bodyPr>
            <a:noAutofit/>
          </a:bodyPr>
          <a:lstStyle/>
          <a:p>
            <a:pPr lvl="0"/>
            <a:b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 алгоритм организации и проведения онлайн-консультации с родителями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[2, 4, 5]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</a:rPr>
            </a:b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734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620688"/>
            <a:ext cx="7848871" cy="5505475"/>
          </a:xfrm>
        </p:spPr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Основная особенность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онлайн-консультации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родителей – это возможность общения с психологами, педагогами и другими специалистами в удобной и непринужденной обстановке.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Родители могут задавать вопросы, рассказывать о проблемах и получать ценные рекомендации, не покидая дома или офиса.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онлайн-консультации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родители экономят личное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время – им не нужно выходить из дома и тратить время на дорогу.</a:t>
            </a:r>
          </a:p>
          <a:p>
            <a:endParaRPr lang="ru-RU" dirty="0"/>
          </a:p>
        </p:txBody>
      </p:sp>
      <p:pic>
        <p:nvPicPr>
          <p:cNvPr id="46082" name="Picture 2" descr="https://avatars.mds.yandex.net/i?id=b035d0b11e7d94af9bc5a2227c35fffd_l-4120962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509120"/>
            <a:ext cx="2732311" cy="2049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2492896"/>
            <a:ext cx="7560840" cy="3633267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Онлайн-консультации родителей – это реалии нашего времени. И чтобы они проходили интересно и увлекательно, всегда заранее готовьтесь, используйте различные формы предоставления информации и, главное, проявляйте творчество и профессионализм!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5060" name="AutoShape 4" descr="https://yandex-images.clstorage.net/1p0uJ0366/fb8ffdAzLTR/-4hyj1A8XdYsCyQ8D48BwWPgH38XkN17-IZA1lJbrllQStbkEqagvsj-ZDjiydAA4dYymPrh25OP5iSsE8ohQi3NIZ-Au8pC_Uw0Lw5NQMaxJ01_BlfJ-T1Ag5TTzvVWThZeP1n__LYXdPY5MA2DW25G7Ik__c5f2nHpa9rcvxd7RHuA0aRYF6qVLvwJxkHENOZd-cyayfH4W8DORpC2XIuTFDLQsLoxWTsyMOFCC9Hs0OPBf3NNWB4xJKMTnfgdOIY2CVAjVBKokit-Ro8DynSn03FJ0ksxfxQGR8qY9BMPHdM7174wfpd1_nSgzIzRYNWjCLAzj1MYOCunGlP3lzfMucde4ddSKdzmNk1MQkz44Jc5BxrAvTcUBcIP0bjdyxUcMhsy_3Wc-_n05gTN2GoWqAX7tYkSGDenLN6atF62Q3nJVucW0a5Wq_8KRYEL8iDe8MgbzviwVMKIDpw2FYBe1DuadXh_HfS-f-jFx1KvE2OFt_kN2RTyp6EbWfjSP4Gyhl9lkx7tWq-6RQ6ODrrpXbAN3kC4upsGQYOfshLMG5-8kzf-dhh9sPUqCAyYZ5rjz3A9zd7WcOngURq0EvKJv0-SqxKcoh2pcUfCScR479-zBhLJdDAYzYoBljYQzxoWPJ7y_fqd9fb6JcoMHyIXKoH6_0vfE_EhZhiceBiyxbkHH-1XV6OdozAAyIGE9uaddAVbS7q0mU1KDNwwHYvUXfTT-n1217_48yjAQpGtW-bMuDUBkFY9JOmQHn-ePsGwSlFjkNftHOhwxUvNjjQplr-JX8P7OtANg0sW8xzHXZwy23c99NY0O70pTwsWJdJuTHA6B1FTNubhE9r0VLHINIoR65OT6Rqo9M0GwkX5bpv5RV8AvbuUgw_F2DTUzprVsB5_PDsfNXix4AdLV-Cb40yz-o4X1nosJl6VeJZyR3jC3GpW0qrWJjBEREUF_CtcdAyQzni5HcNFC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2" name="AutoShape 6" descr="https://yandex-images.clstorage.net/1p0uJ0366/fb8ffdAzLTR/-4hyj1A8XdYsCyQ8D48BwWPgH38XkN17-IZA1lJbrllQStbkEqagvsj-ZDjiydAA4dYymPrh25OP5iSsE8ohQi3NIZ-Au8pC_Uw0Lw5NQMaxJ01_BlfJ-T1Ag5TTzvVWThZeP1n__LYXdPY5MA2DW25G7Ik__c5f2nHpa9rcvxd7RHuA0aRYF6qVLvwJxkHENOZd-cyayfH4W8DORpC2XIuTFDLQsLoxWTsyMOFCC9Hs0OPBf3NNWB4xJKMTnfgdOIY2CVAjVBKokit-Ro8DynSn03FJ0ksxfxQGR8qY9BMPHdM7174wfpd1_nSgzIzRYNWjCLAzj1MYOCunGlP3lzfMucde4ddSKdzmNk1MQkz44Jc5BxrAvTcUBcIP0bjdyxUcMhsy_3Wc-_n05gTN2GoWqAX7tYkSGDenLN6atF62Q3nJVucW0a5Wq_8KRYEL8iDe8MgbzviwVMKIDpw2FYBe1DuadXh_HfS-f-jFx1KvE2OFt_kN2RTyp6EbWfjSP4Gyhl9lkx7tWq-6RQ6ODrrpXbAN3kC4upsGQYOfshLMG5-8kzf-dhh9sPUqCAyYZ5rjz3A9zd7WcOngURq0EvKJv0-SqxKcoh2pcUfCScR479-zBhLJdDAYzYoBljYQzxoWPJ7y_fqd9fb6JcoMHyIXKoH6_0vfE_EhZhiceBiyxbkHH-1XV6OdozAAyIGE9uaddAVbS7q0mU1KDNwwHYvUXfTT-n1217_48yjAQpGtW-bMuDUBkFY9JOmQHn-ePsGwSlFjkNftHOhwxUvNjjQplr-JX8P7OtANg0sW8xzHXZwy23c99NY0O70pTwsWJdJuTHA6B1FTNubhE9r0VLHINIoR65OT6Rqo9M0GwkX5bpv5RV8AvbuUgw_F2DTUzprVsB5_PDsfNXix4AdLV-Cb40yz-o4X1nosJl6VeJZyR3jC3GpW0qrWJjBEREUF_CtcdAyQzni5HcNFC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 descr="https://bronk.club/uploads/posts/2023-03/1677763544_bronk-club-p-aktualnost-otkritok-krasivo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581128"/>
            <a:ext cx="3420096" cy="2052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75556" y="1988840"/>
            <a:ext cx="7992888" cy="4497363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://citroens-club36.ru/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sovet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cto-takoe-onlain-konsultaciya-dlya-roditelei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Onlajn-vstrechi-s-roditelyami.pdf (kutts.ru)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Возможности Российских мессенджеров в образовании (gosuslugi.ru)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Калмыкова О., Сечина Л. Как организовать консультации для родителей по вопросам, на которые не ответили из-за пандемии // Справочник старшего воспитателя дошкольного учреждения. 2020. № 5. С. 6-9.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Калмыкова О., Сечина Л. Как организовать творческую группу по дистанционному взаимодействию с родителями. Положение и план // Справочник старшего воспитателя дошкольного учреждения. 2020. № 8. С. 7-11.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Традиционные и инновационные формы работы учителя-логопеда школы с семьей (1sept.ru)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27.07.2006 № 149-ФЗ «Об информации, информационных технологиях и о защите информации», статья 10, часть 8.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</a:p>
        </p:txBody>
      </p:sp>
    </p:spTree>
    <p:extLst>
      <p:ext uri="{BB962C8B-B14F-4D97-AF65-F5344CB8AC3E}">
        <p14:creationId xmlns:p14="http://schemas.microsoft.com/office/powerpoint/2010/main" val="45454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4506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Одним из способов организации процесса общения, основанного на использовании современных информационных и телекоммуникационных технологий, позволяющих осуществлять общение на расстоянии без непосредственного контакта между педагогом и родителем является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онлайн-консультирование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Онлайн-консультирование [6]</a:t>
            </a:r>
          </a:p>
        </p:txBody>
      </p:sp>
      <p:pic>
        <p:nvPicPr>
          <p:cNvPr id="4" name="Picture 4" descr="https://sun9-76.userapi.com/impf/991ip0t7JCWaLxQdAWD7kKzjgE99YLamgQkrSQ/0pKruhaZpz0.jpg?size=1152x960&amp;quality=96&amp;sign=aa270d0150ae4726c5ca2c05205828e5&amp;c_uniq_tag=0w3PGN9dX4DmyxZQsoP9LKfPKb6uFwrcKY5ckgj-fq4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653136"/>
            <a:ext cx="1943816" cy="1619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17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931225" cy="521744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Онлайн-консультация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специальное занятие, которое проводит педагог по определенной теме для родителей, законных представителей в режиме онлайн (английское слово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 англ.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«на линии», «на связи», «в сети», «в эфире») — «находящийся в состоянии подключения»)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онлайн–консультирования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 создание благоприятных условий взаимодействия педагога и родителей [1]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w7.pngwing.com/pngs/674/142/png-transparent-help-desk-technical-support-information-technology-customer-service-it-support-s-service-computer-recruit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81128"/>
            <a:ext cx="1683519" cy="182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617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931225" cy="521744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Допускается применение только российских разработок. Такой платформой 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информационно-коммуникационная платформа «Сферум»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представляющая собой образовательную социальную сеть, где для каждой школы создается сообщество, участниками которого могут стать учителя, ученики и их родители [3].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s://it-tehnik.ru/wp-content/uploads/sfer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9212263"/>
            <a:ext cx="1464097" cy="539404"/>
          </a:xfrm>
          <a:prstGeom prst="rect">
            <a:avLst/>
          </a:prstGeom>
          <a:noFill/>
        </p:spPr>
      </p:pic>
      <p:pic>
        <p:nvPicPr>
          <p:cNvPr id="44036" name="Picture 4" descr="https://oldminobr.krasnodar.ru/upload/iblock/b90/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356992"/>
            <a:ext cx="3096344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17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/>
              <a:t>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Выбрать тему встречи с учетом часто задаваемых родителями вопросов и текущей обстановки, а также определить цель и задачи встречи.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Заранее опросите участников и договоритесь о дате и времени проведения, чтобы во время консультации никто не отвлекался на посторонние дела.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более эффективной подготовки материалов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онлайн-встречи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предварительно направьте тему и определите сроки сбора вопросов по заданной теме от родителей, используя удобные и привычные каналы связи.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Планируйте не больше двух консультаций в неделю, чтобы родители успели осмыслить информацию и применить ее на практике.</a:t>
            </a:r>
          </a:p>
          <a:p>
            <a:pPr algn="just"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368152"/>
          </a:xfrm>
        </p:spPr>
        <p:txBody>
          <a:bodyPr>
            <a:noAutofit/>
          </a:bodyPr>
          <a:lstStyle/>
          <a:p>
            <a:pPr lvl="0"/>
            <a:b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 алгоритм организации и проведения онлайн-консультации с родителями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[2, 4, 5]</a:t>
            </a:r>
            <a:br>
              <a:rPr lang="ru-RU" sz="4000" dirty="0"/>
            </a:b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73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Составить план-сценарий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онлайн-встречи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 том числе с учётом заданных родителями вопросов.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Важно заблаговременно установить правила проведения мероприятия, обозначить регламент встречи, порядок обсуждения и вынесения вопросов. Чем четче и короче будут правила организации дистанционного общения, тем эффективнее пройдет встреча.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Обсуждать обозначенные темой встречи вопросы следует предельно лаконично, поскольку внимание участников консультации в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онлайн-режиме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теряется очень быстро, мешают отвлекающие факторы и домашняя обстановка.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онлайн-консультаций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не должна превышать 20 минут. Это оптимальное время, за которое родители не устанут и максимально впитают информацию, которую им дают.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368152"/>
          </a:xfrm>
        </p:spPr>
        <p:txBody>
          <a:bodyPr>
            <a:noAutofit/>
          </a:bodyPr>
          <a:lstStyle/>
          <a:p>
            <a:pPr lvl="0"/>
            <a:b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 алгоритм организации и проведения онлайн-консультации с родителями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[2, 4, 5]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</a:rPr>
            </a:b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734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подготовке и проведении </a:t>
            </a:r>
            <a:r>
              <a:rPr lang="ru-RU" sz="29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онлайн-встречи</a:t>
            </a:r>
            <a:r>
              <a:rPr lang="ru-RU" sz="29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использовать презентации, полезные ссылки, фото (изображения), видеоролики</a:t>
            </a:r>
          </a:p>
          <a:p>
            <a:pPr lvl="0"/>
            <a:endParaRPr lang="ru-RU" sz="2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консультации иногда лучше показать, чем рассказывать, как нужно сделать.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возможности пригласите специалистов, интересных людей, в том числе из числа родителей, для участия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онлайн-встрече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(например, в качестве эксперта для высказывания мнения и/или ответа на вопросы, актуальные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онлайн-встречи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Старайтесь не делайте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репостов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 других педагогических групп.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Это понижает ваш уровень профессионализма в глаза родителей. Вы можете использовать информацию из других источников, но в переработанном вами виде и выложенную от вашего имени.</a:t>
            </a:r>
          </a:p>
          <a:p>
            <a:pPr algn="just"/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368152"/>
          </a:xfrm>
        </p:spPr>
        <p:txBody>
          <a:bodyPr>
            <a:noAutofit/>
          </a:bodyPr>
          <a:lstStyle/>
          <a:p>
            <a:pPr lvl="0"/>
            <a:b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 алгоритм организации и проведения онлайн-консультации с родителями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[2, 4, 5]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</a:rPr>
            </a:b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734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Предварительно напомнить родителям о дате и времени.</a:t>
            </a:r>
          </a:p>
          <a:p>
            <a:pPr lvl="0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Родителей следует заблаговременно предупредить о дате и времени проведения собрания. Сделать это можно посредством СМС,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мессенджеров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или социальных сетей. </a:t>
            </a:r>
          </a:p>
          <a:p>
            <a:pPr algn="just"/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368152"/>
          </a:xfrm>
        </p:spPr>
        <p:txBody>
          <a:bodyPr>
            <a:noAutofit/>
          </a:bodyPr>
          <a:lstStyle/>
          <a:p>
            <a:pPr lvl="0"/>
            <a:b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 алгоритм организации и проведения онлайн-консультации с родителями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[2, 4, 5]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</a:rPr>
            </a:b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w7.pngwing.com/pngs/295/886/png-transparent-graphy-others-miscellaneous-3d-computer-graphics-photography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653136"/>
            <a:ext cx="2818582" cy="195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973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получения обратной реакции и подтверждения активности  родителей, в конце консультации можно задать вопрос по теме или попросить дать свой вариант ответа в комментариях.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368152"/>
          </a:xfrm>
        </p:spPr>
        <p:txBody>
          <a:bodyPr>
            <a:noAutofit/>
          </a:bodyPr>
          <a:lstStyle/>
          <a:p>
            <a:pPr lvl="0"/>
            <a:b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 алгоритм организации и проведения онлайн-консультации с родителями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[2, 4, 5] </a:t>
            </a:r>
            <a:br>
              <a:rPr lang="ru-RU" sz="4000" dirty="0">
                <a:solidFill>
                  <a:schemeClr val="bg2">
                    <a:lumMod val="10000"/>
                  </a:schemeClr>
                </a:solidFill>
              </a:rPr>
            </a:b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w7.pngwing.com/pngs/466/715/png-transparent-student-teacher-learning-educational-technology-online-and-offline-working-today-s-computer-network-hand-public-relation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5064"/>
            <a:ext cx="3263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9734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304</TotalTime>
  <Words>1032</Words>
  <Application>Microsoft Macintosh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Candara</vt:lpstr>
      <vt:lpstr>Symbol</vt:lpstr>
      <vt:lpstr>Times New Roman</vt:lpstr>
      <vt:lpstr>Волна</vt:lpstr>
      <vt:lpstr>Пакет рекомендаций для педагогов по организации и проведению онлайн-консультаций для родителей</vt:lpstr>
      <vt:lpstr>Онлайн-консультирование [6]</vt:lpstr>
      <vt:lpstr>Презентация PowerPoint</vt:lpstr>
      <vt:lpstr>Презентация PowerPoint</vt:lpstr>
      <vt:lpstr> Примерный алгоритм организации и проведения онлайн-консультации с родителями [2, 4, 5] </vt:lpstr>
      <vt:lpstr> Примерный алгоритм организации и проведения онлайн-консультации с родителями [2, 4, 5]  </vt:lpstr>
      <vt:lpstr> Примерный алгоритм организации и проведения онлайн-консультации с родителями [2, 4, 5]  </vt:lpstr>
      <vt:lpstr> Примерный алгоритм организации и проведения онлайн-консультации с родителями [2, 4, 5]  </vt:lpstr>
      <vt:lpstr> Примерный алгоритм организации и проведения онлайн-консультации с родителями [2, 4, 5]  </vt:lpstr>
      <vt:lpstr> Примерный алгоритм организации и проведения онлайн-консультации с родителями [2, 4, 5]  </vt:lpstr>
      <vt:lpstr> Примерный алгоритм организации и проведения онлайн-консультации с родителями [2, 4, 5]  </vt:lpstr>
      <vt:lpstr>Презентация PowerPoint</vt:lpstr>
      <vt:lpstr>Презентация PowerPoint</vt:lpstr>
      <vt:lpstr>Список использованных источников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проведение психолого - педагогического консилиума</dc:title>
  <dc:creator>user2</dc:creator>
  <cp:lastModifiedBy>Анна Можейко</cp:lastModifiedBy>
  <cp:revision>43</cp:revision>
  <dcterms:created xsi:type="dcterms:W3CDTF">2022-11-14T11:44:32Z</dcterms:created>
  <dcterms:modified xsi:type="dcterms:W3CDTF">2023-11-19T06:20:45Z</dcterms:modified>
</cp:coreProperties>
</file>