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C7FED-DDD4-47AD-88DE-3ACDCB997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C192AE-0CC2-45C1-8EE1-D09CEBBFF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A09F7-7071-4716-B646-9F002BBA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83F30-5152-4186-9627-02DA6E94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87C4C-FB9E-4B16-A69E-03DA6706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3ECDB-0011-4661-ACEF-52C7F942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8BC05A-DB83-4F32-9A97-31FF60C0D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89FB9-2F85-4524-A9F6-01D4CB1C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361DE-39B5-4835-9FC6-D145FC10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822D5-3DE2-4727-BFDD-F413DC7D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AA48D6-8736-4F0B-84F8-726BA2AED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CA489B-3498-4236-8B6D-5BAEAC23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31BE1-1CEA-46FE-9170-83102AFE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310A1-B6AF-44C9-A476-04AE9700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DB9236-31EE-4EE2-9004-20CEB06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14E2D-C6AB-4809-B48E-2EB72D4B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AAE6ED-4E48-4C6E-B021-E56FA9B5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845FB-7A12-4224-9B0A-8BC5C5D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1C82D-D4F3-4842-BB8F-7B96F43F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A775D-003E-4439-BF44-BF5CA4A2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5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C8A52-A2E5-4FAF-B448-41B8F3E6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776FD1-F8DA-4F7E-8DD4-9D77C04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56007-B294-4A5C-9F12-32987084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7B-B04A-4797-BB8C-79ECDE82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E1DC2-E1FF-4707-BDBF-9757F146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1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EBE5F-4269-43FB-B384-1C4F14D8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1FFF85-F19A-4C61-B4EC-1C1F5C6B9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5721FC-3BC2-42AB-9B47-8C94105AA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089DFE-45E7-443A-BD15-FD4F3824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47A32-F9FA-4336-8E4A-0E6D46F8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B25E21-AAFF-4275-99E9-7536B90B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A151B-B2AB-40B3-960D-7BC92A89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1658C7-42C3-4377-B725-643F7C81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533BCB-7062-452A-AA08-CFD8C8ECA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13ECC7-765E-4658-9F11-6812EC089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80AE03-2548-4428-9128-E81BE3D68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690424-0AD9-4119-A24F-3A2726F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4F8421-062F-4A59-8E3E-B446286E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6A8FCA-AB12-4E52-9C24-375C911F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20718-31EF-458B-9914-4F81CBB9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119691-5DDF-45C8-B92B-5C64DCFF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0D0A80-B223-42F7-B721-14C9E441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3750D-5CB7-43F8-9F17-97F5DFB1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3931D-06A8-4481-891A-5D602BFF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B495A0-CFC9-449F-9E54-49537029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D61B66-00E4-4D1F-B010-91DCA02D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8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5DEBF-CE14-4D2D-8845-ACA3DF78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145D2-D17E-4F3C-9EC0-3E88DE6A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E8C96B-72E5-4BD2-82ED-9B984DA2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2B5BB-012F-47B3-818F-C04D4BB3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DC9C8-7810-4713-9E18-02CF6EC7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59722-DEF1-4874-9680-E3885E45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8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DEE7F-3814-469A-96CE-643B6848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678436-6D68-4603-AAD4-926A2ED44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A619D1-E778-45B9-9F11-8FC3679DE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176D9-6DC9-4FEA-A8F1-3E9C8BD8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F4C4CA-D44D-4363-89A9-0EF55F6D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BEADCD-5AD8-4F6B-AE63-7958F2E7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4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E4AEC-2044-4C90-A9B0-8AB2AACA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0CC3DB-5355-462B-B7D1-8BB0BC82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B7B3E-E3D4-4CDB-8A7E-715571960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DCE6-BE40-4993-99F0-83D8F091F62A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B47388-CC3C-4879-B11D-4C5101403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11FEA-94FA-40F5-A540-37F1A3EF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630" y="744172"/>
            <a:ext cx="7199697" cy="3308855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 учителя-дефектолога для работы с обучающимися 1-4 классов с задержкой психического развития (вариант 7.2)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2E4651-4499-4D88-9E31-C34F2CEA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2299" y="3936733"/>
            <a:ext cx="5829701" cy="2760950"/>
          </a:xfrm>
        </p:spPr>
        <p:txBody>
          <a:bodyPr>
            <a:normAutofit lnSpcReduction="10000"/>
          </a:bodyPr>
          <a:lstStyle/>
          <a:p>
            <a:pPr algn="l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Мантрова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Е.В., 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 МАОУ СОШ № 36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Тамбов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8179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405" y="263471"/>
            <a:ext cx="10083265" cy="120942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рабочей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33DCF-1338-EBBD-A0F7-9CD09A610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869" y="1721684"/>
            <a:ext cx="9664907" cy="4486275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Коррекционно-развивающая программа для обучающихся 1-4 классов с задержкой психического развития (вариант 7.2) разработана в соответствии с требованиями федерального государственного образовательного стандарта начального общего образования для обучающихся с ограниченными возможностями здоровья к структуре адаптированной основной общеобразовательной программы, условиями ее реализации и результатами освоения [2].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Целью </a:t>
            </a:r>
            <a:r>
              <a:rPr lang="ru-RU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рабочей программы является созданий условий для оказания индивидуально-ориентированной специализированной помощи детям, испытывающим трудности в освоении Федерального государственного образовательного стандарта начального общего образования.</a:t>
            </a:r>
            <a:endParaRPr lang="ru-RU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22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A59C6-EAFC-9FA8-7333-9A0AAA77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85" y="32264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рабочей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7A3647-7FA0-4BA5-5929-C2BAA7D70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541" y="1790299"/>
            <a:ext cx="10193153" cy="4386664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особыми образовательными потребностями детей с задержкой психического развития определяются общие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курса: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осознанной саморегуляции познавательной деятельности и поведения – способности к самостоятельной организации собственной деятельности.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познавательной деятельности как основы компенсации, коррекции и профилактики вторичных нарушений психологического развития, коррекция индивидуальных пробелов в знаниях.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познавательной активности, интереса к себе, окружающему предметному и социальному миру и осознанию имеющихся трудностей, формирование школьной мотивации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1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8686E08-A532-8372-444C-6B422CB6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904" y="1017179"/>
            <a:ext cx="10963175" cy="3850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характеристика коррекционно-развивающего курса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A529725-933C-88D9-E60A-25F18A97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739887"/>
            <a:ext cx="10385658" cy="21849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7.2 предполагает, что обучающийся с ЗПР получает образование, сопоставимое по итоговым достижениям к моменту завершения обучения с образованием обучающихся, не имеющих ограничений по возможностям здоровья, в пролонгированные сроки обучения. 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3A8C2E-A21E-A8C6-3FD2-9F20E1A1FD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532019"/>
            <a:ext cx="5007421" cy="29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9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F5D2-39FC-8A09-4FBF-AD64E97F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963" y="478906"/>
            <a:ext cx="10515600" cy="75140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курса в учебном плане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E06DB78-8245-EA93-5D3F-1D53657018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87" r="1238" b="12623"/>
          <a:stretch/>
        </p:blipFill>
        <p:spPr>
          <a:xfrm>
            <a:off x="6359376" y="2542189"/>
            <a:ext cx="5344943" cy="388748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28B13BF-29C0-294E-A463-641C932A1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4499" y="1044332"/>
            <a:ext cx="9904796" cy="5170487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программа рассчитана на 5 лет. Периодичность занятий: 2 раза в неделю. 25 минут индивидуальные и 40 минут подгрупповые в соответствии с возрастными нормативами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СанПин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устанавливается следующая продолжительность учебного года: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1 класса – 66 часов;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1 дополнительного класса – 66 часов;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2 класса – 68 часов;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3 класса – 68 часов;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4 класса – 68 часов.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62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A39656-EDDF-1E94-45EB-B54DE68EB3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11303" y="3099661"/>
            <a:ext cx="4080435" cy="271802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6CEF388-9DE1-03EA-9F44-EA776FF49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9838" y="2098308"/>
            <a:ext cx="5594888" cy="4856396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учебной мотивации.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Стимуляция сенсорно-перцептивных, мнемических и интеллектуальных процессов.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самостоятельности.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навыков самоконтроля;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продуктивных видов взаимоотношений с окружающими (в семье, в классе).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социального статуса ребенка в коллективе.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73AD5-E99C-C953-6AA1-235A40F9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94" y="143601"/>
            <a:ext cx="11126002" cy="17233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и способы определения их результативности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367261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559EA-EAE5-FD6D-3892-7C70A8CC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5771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Коррекционно-развивающие занятия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30BBE8-39A6-DC5B-60D8-25C664A112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r="15713"/>
          <a:stretch/>
        </p:blipFill>
        <p:spPr bwMode="auto">
          <a:xfrm>
            <a:off x="6380136" y="1861334"/>
            <a:ext cx="4897464" cy="38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8636A81-4550-A47E-E41E-1E624123C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6464" y="1554770"/>
            <a:ext cx="6244199" cy="492352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основной части занятия, где игры и упражнения подобраны под тему занятия, исходя из индивидуальных особенностей ребенка и потребностей в коррекционном воздействии, на занятиях используются: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гимнастика для глаз;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гимнастика для пальцев рук;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динамические игры для развития внимания, самоконтроля, произвольной регуляции, коррекции импульсивности.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4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4F010AA-3D27-0827-6BA9-39BFA5C3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67" y="26758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537176-5EB4-40A3-2CB9-ABC1719B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522" y="1496985"/>
            <a:ext cx="10006263" cy="444441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СанПиН 2.4.2.32286-15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здоровья» (утверждены постановлением главного государственного санитарного врача РФ от 10 июля 2015 г. № 26).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Федеральный государственный образовательный стандарт начального общего образования обучающихся с ограниченными возможностями здоровья [Электронный ресурс] // Федеральные государственные образовательные стандарты: сайт. URL: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fgosovz.herzen.spb.ru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Программы для общеобразовательных учреждений. Коррекционно-развивающее обучение: Начальные классы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Подготовительный класс / Под ред. С.Г. Шевченко.  М.: Школьная пресс, 2004.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Шевченко С.Г., Бабкина Н.В.,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Вильшанская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А.Д. Дети с задержкой психического развития: коррекционные занятия в общеобразовательной школе. Книга 1. М.: Школьная Пресса, 2005.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5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14EC58-404E-331C-5A74-9DDB941F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1" y="1588169"/>
            <a:ext cx="8168639" cy="225471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61024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566</Words>
  <Application>Microsoft Macintosh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Тема Office</vt:lpstr>
      <vt:lpstr>    Рабочая программа учителя-дефектолога для работы с обучающимися 1-4 классов с задержкой психического развития (вариант 7.2) </vt:lpstr>
      <vt:lpstr>Цель рабочей программы</vt:lpstr>
      <vt:lpstr>Задачи рабочей программы</vt:lpstr>
      <vt:lpstr>Общая характеристика коррекционно-развивающего курса </vt:lpstr>
      <vt:lpstr>Место курса в учебном плане </vt:lpstr>
      <vt:lpstr>Ожидаемые результаты и способы определения их результативности</vt:lpstr>
      <vt:lpstr>Коррекционно-развивающие занятия </vt:lpstr>
      <vt:lpstr>Список использованных источников </vt:lpstr>
      <vt:lpstr>Спасибо за внимание!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Microsoft Office</cp:lastModifiedBy>
  <cp:revision>9</cp:revision>
  <dcterms:created xsi:type="dcterms:W3CDTF">2021-07-20T13:02:37Z</dcterms:created>
  <dcterms:modified xsi:type="dcterms:W3CDTF">2022-10-02T04:44:24Z</dcterms:modified>
</cp:coreProperties>
</file>