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648A7D-9616-4DDD-B66B-DBB5D18548F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9D60E76-35D1-41FA-85A2-D4D94D199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8600"/>
            <a:ext cx="8640960" cy="4571999"/>
          </a:xfrm>
        </p:spPr>
        <p:txBody>
          <a:bodyPr/>
          <a:lstStyle/>
          <a:p>
            <a:pPr algn="ctr"/>
            <a:r>
              <a:rPr lang="ru-RU" sz="3200" b="1" dirty="0"/>
              <a:t>Пакет </a:t>
            </a:r>
            <a:br>
              <a:rPr lang="ru-RU" sz="3200" b="1" dirty="0"/>
            </a:br>
            <a:r>
              <a:rPr lang="ru-RU" sz="3200" b="1" dirty="0"/>
              <a:t>методических рекомендаций</a:t>
            </a:r>
            <a:br>
              <a:rPr lang="ru-RU" sz="3200" dirty="0"/>
            </a:br>
            <a:r>
              <a:rPr lang="ru-RU" sz="3200" b="1" dirty="0"/>
              <a:t>для родителей детей</a:t>
            </a:r>
            <a:br>
              <a:rPr lang="ru-RU" sz="3200" dirty="0"/>
            </a:br>
            <a:r>
              <a:rPr lang="ru-RU" sz="3200" b="1" dirty="0"/>
              <a:t>младшего школьного возраста</a:t>
            </a:r>
            <a:br>
              <a:rPr lang="ru-RU" sz="3200" dirty="0"/>
            </a:br>
            <a:r>
              <a:rPr lang="ru-RU" sz="3200" b="1" dirty="0"/>
              <a:t>с </a:t>
            </a:r>
            <a:r>
              <a:rPr lang="ru-RU" sz="3200" b="1" dirty="0" err="1"/>
              <a:t>артикуляторно</a:t>
            </a:r>
            <a:r>
              <a:rPr lang="ru-RU" sz="3200" b="1" dirty="0"/>
              <a:t>-акустической </a:t>
            </a:r>
            <a:r>
              <a:rPr lang="ru-RU" sz="3200" b="1" dirty="0" err="1"/>
              <a:t>дисграфией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586192" cy="201622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dirty="0"/>
              <a:t>Подготовила:</a:t>
            </a:r>
          </a:p>
          <a:p>
            <a:pPr algn="r"/>
            <a:r>
              <a:rPr lang="ru-RU" sz="1200" dirty="0"/>
              <a:t>Учитель-логопед</a:t>
            </a:r>
          </a:p>
          <a:p>
            <a:pPr algn="r"/>
            <a:r>
              <a:rPr lang="ru-RU" sz="1200" dirty="0" err="1"/>
              <a:t>Маоу</a:t>
            </a:r>
            <a:r>
              <a:rPr lang="ru-RU" sz="1200" dirty="0"/>
              <a:t> </a:t>
            </a:r>
            <a:r>
              <a:rPr lang="ru-RU" sz="1200" dirty="0" err="1"/>
              <a:t>сош</a:t>
            </a:r>
            <a:r>
              <a:rPr lang="ru-RU" sz="1200" dirty="0"/>
              <a:t> №31 г. Тамбова</a:t>
            </a:r>
          </a:p>
          <a:p>
            <a:pPr algn="r"/>
            <a:r>
              <a:rPr lang="ru-RU" sz="1200" dirty="0"/>
              <a:t>Осипова А.С.</a:t>
            </a:r>
          </a:p>
          <a:p>
            <a:pPr algn="r"/>
            <a:endParaRPr lang="ru-RU" sz="1200" dirty="0"/>
          </a:p>
          <a:p>
            <a:pPr algn="ctr"/>
            <a:r>
              <a:rPr lang="ru-RU" sz="1200" dirty="0"/>
              <a:t>г. Тамбов</a:t>
            </a:r>
          </a:p>
          <a:p>
            <a:pPr algn="ctr"/>
            <a:r>
              <a:rPr lang="ru-RU" sz="1200" dirty="0"/>
              <a:t>2023</a:t>
            </a:r>
          </a:p>
          <a:p>
            <a:pPr algn="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3608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Титульный лист </a:t>
            </a:r>
            <a:br>
              <a:rPr lang="ru-RU" dirty="0"/>
            </a:br>
            <a:r>
              <a:rPr lang="ru-RU" dirty="0"/>
              <a:t>и Аннотация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5207" r="36315" b="10908"/>
          <a:stretch/>
        </p:blipFill>
        <p:spPr bwMode="auto">
          <a:xfrm>
            <a:off x="777865" y="1340768"/>
            <a:ext cx="74426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7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87208" cy="759614"/>
          </a:xfrm>
        </p:spPr>
        <p:txBody>
          <a:bodyPr/>
          <a:lstStyle/>
          <a:p>
            <a:r>
              <a:rPr lang="ru-RU" dirty="0"/>
              <a:t>Пояснительная записка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15246" r="17583" b="3109"/>
          <a:stretch/>
        </p:blipFill>
        <p:spPr bwMode="auto">
          <a:xfrm>
            <a:off x="539552" y="1124744"/>
            <a:ext cx="8004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5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91200" cy="687606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15891" r="7052" b="10497"/>
          <a:stretch/>
        </p:blipFill>
        <p:spPr bwMode="auto">
          <a:xfrm>
            <a:off x="899592" y="1234127"/>
            <a:ext cx="7344816" cy="513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687606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/>
          </a:bodyPr>
          <a:lstStyle/>
          <a:p>
            <a:pPr indent="457200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здесь спрятано?»</a:t>
            </a:r>
          </a:p>
          <a:p>
            <a:pPr indent="457200"/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забором залаяла _____.</a:t>
            </a:r>
          </a:p>
          <a:p>
            <a:pPr indent="457200"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урока звенит _____.</a:t>
            </a:r>
          </a:p>
          <a:p>
            <a:pPr indent="457200"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катались на _____ с горки.</a:t>
            </a:r>
          </a:p>
          <a:p>
            <a:pPr indent="457200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ла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12160" y="1833438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410889" cy="10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онок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636.0723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713984" y="3447535"/>
            <a:ext cx="304800" cy="3048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75" y="2937643"/>
            <a:ext cx="1403648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анки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 flipV="1">
            <a:off x="6172695" y="4869160"/>
            <a:ext cx="376808" cy="33197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0" y="4289811"/>
            <a:ext cx="1497860" cy="10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119166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 и список используемых источников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14616" r="17675" b="2132"/>
          <a:stretch/>
        </p:blipFill>
        <p:spPr bwMode="auto">
          <a:xfrm>
            <a:off x="2843808" y="1412777"/>
            <a:ext cx="36724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0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759614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5548" r="43005" b="2157"/>
          <a:stretch/>
        </p:blipFill>
        <p:spPr bwMode="auto">
          <a:xfrm>
            <a:off x="251519" y="1340768"/>
            <a:ext cx="855826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0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08912" cy="864096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1347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199</TotalTime>
  <Words>75</Words>
  <Application>Microsoft Macintosh PowerPoint</Application>
  <PresentationFormat>Экран (4:3)</PresentationFormat>
  <Paragraphs>22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Times New Roman</vt:lpstr>
      <vt:lpstr>Главная</vt:lpstr>
      <vt:lpstr>Пакет  методических рекомендаций для родителей детей младшего школьного возраста с артикуляторно-акустической дисграфией</vt:lpstr>
      <vt:lpstr>Титульный лист  и Аннотация</vt:lpstr>
      <vt:lpstr>Пояснительная записка</vt:lpstr>
      <vt:lpstr>Содержание</vt:lpstr>
      <vt:lpstr>Содержание</vt:lpstr>
      <vt:lpstr>Заключение и список используемых источников</vt:lpstr>
      <vt:lpstr>приложение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Пакет  методических рекомендаций для родителей детей младшего школьного возраста с артикуляторно-акустической дисграфией</dc:title>
  <dc:creator>Анастасия</dc:creator>
  <cp:lastModifiedBy>Анна Можейко</cp:lastModifiedBy>
  <cp:revision>13</cp:revision>
  <dcterms:created xsi:type="dcterms:W3CDTF">2023-11-16T18:02:35Z</dcterms:created>
  <dcterms:modified xsi:type="dcterms:W3CDTF">2023-11-18T04:19:04Z</dcterms:modified>
</cp:coreProperties>
</file>