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72" r:id="rId4"/>
    <p:sldId id="273" r:id="rId5"/>
    <p:sldId id="274" r:id="rId6"/>
    <p:sldId id="266" r:id="rId7"/>
    <p:sldId id="267" r:id="rId8"/>
    <p:sldId id="271" r:id="rId9"/>
    <p:sldId id="265" r:id="rId10"/>
    <p:sldId id="268" r:id="rId11"/>
    <p:sldId id="270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5" autoAdjust="0"/>
    <p:restoredTop sz="94673"/>
  </p:normalViewPr>
  <p:slideViewPr>
    <p:cSldViewPr snapToGrid="0">
      <p:cViewPr varScale="1">
        <p:scale>
          <a:sx n="96" d="100"/>
          <a:sy n="96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D9DB9-1708-437F-B673-F8E84818C59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FD6D1-602F-415C-AB3D-43BD9A22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2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FD6D1-602F-415C-AB3D-43BD9A228F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8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2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4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5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1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6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3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9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7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1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4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6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9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9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8CACF2-3D1A-468F-B54E-95303ABEF3E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BF70F-5492-4909-B0B6-2655F6AD1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4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347" y="121024"/>
            <a:ext cx="9699225" cy="3928167"/>
          </a:xfrm>
        </p:spPr>
        <p:txBody>
          <a:bodyPr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ИСПОЛЬЗОВАНИЕ РАЗЛИЧНЫХ ЭЛЕМЕНТОВ ПРЕДМЕТНО-ПРОСТРАНСТВЕННОЙ РАЗВИВАЮЩЕЙ ОБРАЗОВАТЕЛЬНОЙ СРЕДЫ В ОРГАНИЗАЦИИ ВЗАИМОСВЯЗИ С РОДИТЕЛЯМИ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56394" y="4357478"/>
            <a:ext cx="4018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</a:rPr>
              <a:t>Подготовил: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</a:rPr>
              <a:t> учитель-логопед МБДОУ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</a:rPr>
              <a:t> «Детский сад № 6 «Машенька» Баженова А.П.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</a:rPr>
              <a:t> </a:t>
            </a:r>
          </a:p>
          <a:p>
            <a:pPr algn="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137" y="5680917"/>
            <a:ext cx="1901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г. Тамбов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3498" y="3928167"/>
            <a:ext cx="3720029" cy="281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118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576" y="601639"/>
            <a:ext cx="4743552" cy="872319"/>
          </a:xfrm>
        </p:spPr>
        <p:txBody>
          <a:bodyPr/>
          <a:lstStyle/>
          <a:p>
            <a:r>
              <a:rPr lang="ru-RU" b="1" dirty="0"/>
              <a:t>Результаты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94945" y="1545345"/>
            <a:ext cx="9495844" cy="450376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выросла заинтересованность и степень участия родителей в коррекционной работе с детьми;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повысилась педагогическая компетентность родителе по вопросам речевого развития детей;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 стали активными участниками образовательного и воспитательного процесса;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прослеживая обратную связь можно отметить эмоциональную вовлеченность родителей в образовательный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287333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8721" y="1053219"/>
            <a:ext cx="7204652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>
                <a:cs typeface="Times New Roman" panose="02020603050405020304" pitchFamily="18" charset="0"/>
              </a:rPr>
              <a:t>Список используемых источников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7240" y="3049615"/>
            <a:ext cx="10094976" cy="374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1. </a:t>
            </a:r>
            <a:r>
              <a:rPr lang="ru-RU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Бачина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О.В., Самородова Л.Н. Взаимодействие логопеда и семьи ребенка с недостатками речи. М.: Сфера, 2009.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2. Как организовать творческую группу по дистанционному взаимодействию с родителями. Положение и план // Справочник старшего воспитателя дошкольного учреждения. 2020. № 8. С. 7-11.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3. </a:t>
            </a:r>
            <a:r>
              <a:rPr lang="ru-RU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Майер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А.А., </a:t>
            </a:r>
            <a:r>
              <a:rPr lang="ru-RU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Довыдова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О.И., Воронина Н.В. 555 идей для вовлечения родителей̆ в жизнь детского сада // Приложение к журналу «Управление ДОУ». 2011. № 4. С. 9-11.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4. Организация взаимодействия учителя-логопеда и семьи / Под ред. Л.С. Вакуленко. СПб.: Детство-Пресс, 2011.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5. Работа учителя-логопеда с семьями: традиционные и инновационные подходы / Под ред. Л.С. Вакуленко</a:t>
            </a:r>
            <a:r>
              <a:rPr lang="ru-RU" sz="18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 СПб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.: Детство-Пресс, 2012.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67436" y="3291840"/>
            <a:ext cx="8014446" cy="303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858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232" y="388257"/>
            <a:ext cx="9249633" cy="1034143"/>
          </a:xfrm>
        </p:spPr>
        <p:txBody>
          <a:bodyPr/>
          <a:lstStyle/>
          <a:p>
            <a:r>
              <a:rPr lang="ru-RU" sz="4400" b="1" dirty="0"/>
              <a:t>Актуальность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488" y="1841242"/>
            <a:ext cx="113771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родители очень активны, заняты и не имеют возможности для частого общения с логопедом и получения необходимого объёма информации.  Реалии таковы, что информатизация все глубже проникает в нашу жизнь, а основные коммуникации между людьми происходят в социальных сетях. У наших воспитанников в основном молодые родители, а значит активные пользователи «всемирной паутины»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[1]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940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33856" y="1337480"/>
            <a:ext cx="5716887" cy="10889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/>
              <a:t>Цель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994559"/>
            <a:ext cx="9951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Обучить родителей приемам коррекционно-логопедической работы через использование  информационно-коммуникационных технологий.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270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30514" y="657529"/>
            <a:ext cx="8527885" cy="115892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/>
              <a:t>Задачи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850392" y="1568443"/>
            <a:ext cx="10146344" cy="45731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наладить доверительные партнерские отношения с родителями;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мотивацию к участию в коррекционном процессе;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обучить практическим приемам работы с ребенком по коррекции и развитию речи;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повышать грамотность в области развития детей, психологическую и педагогическую осведомленность;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вовлечь родителей в процесс коррекции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3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9987" y="245699"/>
            <a:ext cx="9829056" cy="7350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/>
              <a:t>Современные средства общение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72" y="1970261"/>
            <a:ext cx="2811044" cy="4643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6633029" y="4572000"/>
            <a:ext cx="2604597" cy="2041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8918"/>
          <a:stretch/>
        </p:blipFill>
        <p:spPr>
          <a:xfrm>
            <a:off x="4066362" y="1429119"/>
            <a:ext cx="2566667" cy="4467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79" y="1341240"/>
            <a:ext cx="2445783" cy="376925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704114" y="3744686"/>
            <a:ext cx="3533512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страницы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5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764" y="494659"/>
            <a:ext cx="10831330" cy="1364236"/>
          </a:xfrm>
        </p:spPr>
        <p:txBody>
          <a:bodyPr/>
          <a:lstStyle/>
          <a:p>
            <a:r>
              <a:rPr lang="ru-RU" sz="3600" b="1" dirty="0">
                <a:cs typeface="Times New Roman" panose="02020603050405020304" pitchFamily="18" charset="0"/>
              </a:rPr>
              <a:t>Коррекционно-развивающая работа в мессенджерах.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116" t="25394" r="20543" b="17521"/>
          <a:stretch/>
        </p:blipFill>
        <p:spPr>
          <a:xfrm>
            <a:off x="9420442" y="2327602"/>
            <a:ext cx="2520280" cy="4429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215" t="34253" r="40551" b="28347"/>
          <a:stretch/>
        </p:blipFill>
        <p:spPr>
          <a:xfrm>
            <a:off x="5916436" y="1858895"/>
            <a:ext cx="3989715" cy="1921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6722" t="24160" r="19976" b="14539"/>
          <a:stretch/>
        </p:blipFill>
        <p:spPr>
          <a:xfrm>
            <a:off x="164741" y="1858895"/>
            <a:ext cx="3018973" cy="448491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892429" y="4206404"/>
            <a:ext cx="3989715" cy="2124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Эти приложения-мессенджеры очень удобны в использовании и позволяют отправлять сообщения, совершать видео- и голосовые звонки через интернет.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56" y="2544049"/>
            <a:ext cx="2748473" cy="42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41" y="242047"/>
            <a:ext cx="7497759" cy="1611201"/>
          </a:xfrm>
        </p:spPr>
        <p:txBody>
          <a:bodyPr/>
          <a:lstStyle/>
          <a:p>
            <a:r>
              <a:rPr lang="ru-RU" sz="4000" b="1" dirty="0"/>
              <a:t>Формат для родителей - это видео–консультации.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5895"/>
          <a:stretch/>
        </p:blipFill>
        <p:spPr>
          <a:xfrm>
            <a:off x="3066757" y="3873581"/>
            <a:ext cx="4473526" cy="2869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1" y="2350048"/>
            <a:ext cx="3929929" cy="2219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8237" t="27534" r="31813" b="30356"/>
          <a:stretch/>
        </p:blipFill>
        <p:spPr>
          <a:xfrm>
            <a:off x="8755694" y="2885151"/>
            <a:ext cx="3174280" cy="2520405"/>
          </a:xfrm>
          <a:prstGeom prst="rect">
            <a:avLst/>
          </a:prstGeom>
        </p:spPr>
      </p:pic>
      <p:sp>
        <p:nvSpPr>
          <p:cNvPr id="7" name="Пятно 1 6"/>
          <p:cNvSpPr/>
          <p:nvPr/>
        </p:nvSpPr>
        <p:spPr>
          <a:xfrm>
            <a:off x="4965310" y="5308514"/>
            <a:ext cx="996286" cy="103723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7844" y="1733029"/>
            <a:ext cx="4276164" cy="1125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Демонстрация на экране используется, как доска в классе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40551" t="32284" r="32215" b="34253"/>
          <a:stretch/>
        </p:blipFill>
        <p:spPr>
          <a:xfrm>
            <a:off x="7156756" y="1216857"/>
            <a:ext cx="35283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6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243" y="310896"/>
            <a:ext cx="9420949" cy="13910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В содержание заданий входят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4741" y="5096322"/>
            <a:ext cx="3006078" cy="1206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 видео упражнений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7812" y="1883467"/>
            <a:ext cx="4215900" cy="1225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речевой материал для автоматизации звука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15200" y="1701954"/>
            <a:ext cx="4543865" cy="1242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лексико-грамматическим категориям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76382" y="4951827"/>
            <a:ext cx="3882683" cy="1350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и пальчиковые игры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3088" y="3547873"/>
            <a:ext cx="3986784" cy="120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 развитие мелкой моторики</a:t>
            </a:r>
          </a:p>
        </p:txBody>
      </p:sp>
    </p:spTree>
    <p:extLst>
      <p:ext uri="{BB962C8B-B14F-4D97-AF65-F5344CB8AC3E}">
        <p14:creationId xmlns:p14="http://schemas.microsoft.com/office/powerpoint/2010/main" val="79284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166" y="209926"/>
            <a:ext cx="8279525" cy="1075831"/>
          </a:xfrm>
        </p:spPr>
        <p:txBody>
          <a:bodyPr/>
          <a:lstStyle/>
          <a:p>
            <a:pPr algn="ctr"/>
            <a:r>
              <a:rPr lang="ru-RU" sz="3200" b="1" dirty="0"/>
              <a:t>Основные преимущества дистанционного взаимодействия с родителями </a:t>
            </a:r>
            <a:r>
              <a:rPr lang="en-US" sz="3200" b="1" dirty="0"/>
              <a:t>[2]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52607" y="5478807"/>
            <a:ext cx="2797791" cy="88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4465" y="2031481"/>
            <a:ext cx="2797791" cy="88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75008" y="1786083"/>
            <a:ext cx="3098042" cy="88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6511" y="3809463"/>
            <a:ext cx="3541594" cy="88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9666" y="3325983"/>
            <a:ext cx="4353636" cy="88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6238" y="5145699"/>
            <a:ext cx="2797791" cy="88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01002" y="1456272"/>
            <a:ext cx="481083" cy="44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582086" y="1440090"/>
            <a:ext cx="837291" cy="2180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72451" y="1440090"/>
            <a:ext cx="38333" cy="3882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91029" y="1525306"/>
            <a:ext cx="1382977" cy="3401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156091" y="1464362"/>
            <a:ext cx="820798" cy="42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182436" y="1544344"/>
            <a:ext cx="1583140" cy="1480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34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574</TotalTime>
  <Words>475</Words>
  <Application>Microsoft Macintosh PowerPoint</Application>
  <PresentationFormat>Широкоэкранный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 Black</vt:lpstr>
      <vt:lpstr>Calibri</vt:lpstr>
      <vt:lpstr>Century Gothic</vt:lpstr>
      <vt:lpstr>Times New Roman</vt:lpstr>
      <vt:lpstr>Wingdings 3</vt:lpstr>
      <vt:lpstr>Ион</vt:lpstr>
      <vt:lpstr>ИСПОЛЬЗОВАНИЕ РАЗЛИЧНЫХ ЭЛЕМЕНТОВ ПРЕДМЕТНО-ПРОСТРАНСТВЕННОЙ РАЗВИВАЮЩЕЙ ОБРАЗОВАТЕЛЬНОЙ СРЕДЫ В ОРГАНИЗАЦИИ ВЗАИМОСВЯЗИ С РОДИТЕЛЯМИ</vt:lpstr>
      <vt:lpstr>Актуальность</vt:lpstr>
      <vt:lpstr>Презентация PowerPoint</vt:lpstr>
      <vt:lpstr>Презентация PowerPoint</vt:lpstr>
      <vt:lpstr>Презентация PowerPoint</vt:lpstr>
      <vt:lpstr>Коррекционно-развивающая работа в мессенджерах.</vt:lpstr>
      <vt:lpstr>Формат для родителей - это видео–консультации. </vt:lpstr>
      <vt:lpstr>Презентация PowerPoint</vt:lpstr>
      <vt:lpstr>Основные преимущества дистанционного взаимодействия с родителями [2]</vt:lpstr>
      <vt:lpstr>Результаты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Анна Можейко</cp:lastModifiedBy>
  <cp:revision>61</cp:revision>
  <dcterms:created xsi:type="dcterms:W3CDTF">2023-05-14T17:37:18Z</dcterms:created>
  <dcterms:modified xsi:type="dcterms:W3CDTF">2024-02-27T11:30:29Z</dcterms:modified>
</cp:coreProperties>
</file>