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76" r:id="rId4"/>
    <p:sldId id="261" r:id="rId5"/>
    <p:sldId id="263" r:id="rId6"/>
    <p:sldId id="264" r:id="rId7"/>
    <p:sldId id="265" r:id="rId8"/>
    <p:sldId id="269" r:id="rId9"/>
    <p:sldId id="270" r:id="rId10"/>
    <p:sldId id="271" r:id="rId11"/>
    <p:sldId id="272" r:id="rId12"/>
    <p:sldId id="267" r:id="rId13"/>
    <p:sldId id="274" r:id="rId14"/>
    <p:sldId id="268" r:id="rId15"/>
    <p:sldId id="273" r:id="rId16"/>
    <p:sldId id="277" r:id="rId17"/>
    <p:sldId id="257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57"/>
    <p:restoredTop sz="94714"/>
  </p:normalViewPr>
  <p:slideViewPr>
    <p:cSldViewPr>
      <p:cViewPr varScale="1">
        <p:scale>
          <a:sx n="112" d="100"/>
          <a:sy n="112" d="100"/>
        </p:scale>
        <p:origin x="1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ф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3000396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  <a:latin typeface="Comic Sans MS" pitchFamily="66" charset="0"/>
              </a:rPr>
              <a:t>Влияние виртуальной зависимости </a:t>
            </a:r>
            <a:br>
              <a:rPr lang="ru-RU" sz="49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900" b="1" dirty="0">
                <a:solidFill>
                  <a:srgbClr val="002060"/>
                </a:solidFill>
                <a:latin typeface="Comic Sans MS" pitchFamily="66" charset="0"/>
              </a:rPr>
              <a:t>на развитие детей дошкольного возраста</a:t>
            </a:r>
            <a:br>
              <a:rPr lang="ru-RU" sz="5400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463157"/>
            <a:ext cx="3781654" cy="1323297"/>
          </a:xfrm>
        </p:spPr>
        <p:txBody>
          <a:bodyPr>
            <a:normAutofit fontScale="47500" lnSpcReduction="20000"/>
          </a:bodyPr>
          <a:lstStyle/>
          <a:p>
            <a:pPr lvl="0" algn="r"/>
            <a:r>
              <a:rPr lang="ru-RU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lvl="0" algn="r"/>
            <a:r>
              <a:rPr lang="ru-RU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lvl="0" algn="r"/>
            <a:r>
              <a:rPr lang="ru-RU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67 «Улыбка»</a:t>
            </a:r>
          </a:p>
          <a:p>
            <a:pPr lvl="0" algn="r"/>
            <a:r>
              <a:rPr lang="ru-RU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Кантинова</a:t>
            </a:r>
            <a:r>
              <a:rPr lang="ru-RU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78645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</a:t>
            </a:r>
          </a:p>
          <a:p>
            <a:pPr lvl="0"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Разрушение эмоциональных связей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9720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Разрушительные результаты  постоянного использования телефона и планшета проявляются ещё и в том, что эмоциональные отношения устанавливаются не с другими людьми, а с неодушевлёнными предметами или явлениями. При этом эмоциональные отношения с людьми теряют значимость или становятся поверхностными.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В результате использование гаджета превращается в навязчивую цель и приобретает значительную разрушительную силу. Эмоциональные отношения с окружающими максимально ослабевают и могут быть совсем разрушены. Возникает много конфликтов. </a:t>
            </a:r>
          </a:p>
        </p:txBody>
      </p:sp>
      <p:pic>
        <p:nvPicPr>
          <p:cNvPr id="5122" name="Picture 2" descr="C:\Users\HP\Desktop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328278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Разрушение эмоциональных связей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81984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Эмоциональные связи с близкими людьми легко разрушить, но для того, чтобы их восстановить могут потребоваться огромные и продолжительные усилия.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Поэтому прежде чем принимать меры по ограничению ребёнка в использовании цифровых устройств нужно озаботиться восстановлением связи с ним. В противном случае дистанция увеличится ещё больше.</a:t>
            </a:r>
          </a:p>
        </p:txBody>
      </p:sp>
      <p:pic>
        <p:nvPicPr>
          <p:cNvPr id="9219" name="Picture 3" descr="C:\Users\HP\Desktop\2f2ff9b953097e1c4bd5a9c7f0ba2d6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876"/>
            <a:ext cx="4082171" cy="2143140"/>
          </a:xfrm>
          <a:prstGeom prst="rect">
            <a:avLst/>
          </a:prstGeom>
          <a:noFill/>
        </p:spPr>
      </p:pic>
      <p:pic>
        <p:nvPicPr>
          <p:cNvPr id="9220" name="Picture 4" descr="C:\Users\HP\Desktop\1571088723_171_0_2902_2048_1920x0_80_0_0_656ea9f9a15f42540915c2f43c5a9d5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14488"/>
            <a:ext cx="2714612" cy="2034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Последствия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гаджет-зависимости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Социальная изоляция, отсутствие умения общаться и договариваться.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Нервные и психические расстройства личности: психоз, клиническая депрессия, истерия, шизофрения.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Сложности с обучением, отсутствие мотивации.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Асоциальное поведение, отсутствие понимания границ дозволенного.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Заболевания: дисплейный синдром, «синдром сухого глаза», глаукома, миопия, синдром хронической усталости, заболевания ЖКТ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[3]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 descr="C:\Users\HP\Desktop\nona-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8599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Опыт Китая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90063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В Китае озаботились этой проблемой на государственном уровне и подошли к её решению глобально. В ноябре 2019г. Для детей ввели ограничения на количество игровых часов: полтора часа в будни и 3 часа в выходные, а с 22.00 – 8.00 играть совсем запрещено. Кроме этого от разработчиков игр требуют вносить в правила игры ограничения времени. Стандартно детям до 12 лет не больше часа в день, а с 12-18, не больше 2 часов в день. Ограничены денежные суммы для платных игр.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Китай – единственная страна в мире, где такая зависимость признана психиатрическим заболеванием.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Для интернет зависимых подростков созданы лагеря для лечения зависимости. Они устроены по военному образцу, реабилитация платная и стоит недёшево. Лечат строевой подготовкой, физической нагрузкой, играми, общением и психологической поддержкой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[4]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38" name="Picture 2" descr="C:\Users\HP\Desktop\1509708632_a_look_at_life_in_china_20171103_001098_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4400550" cy="29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Возможные пути помощи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214422"/>
            <a:ext cx="3929090" cy="53578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Важно! Поменяться должны взрослые!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Нет смысла ругаться и запрещать пользоваться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гаджетами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это неэффективно и вызывает обратный эффект.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Начать с беседы в удачно подобранное время.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Родителям предложить ребёнку интересные способы провести досуг и самим найти на это время.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Учить ставить перед ребёнком цели как можно раньше.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Определить время пользования техникой.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Обозначить ребёнку круг обязанностей и следить за их выполнением.</a:t>
            </a:r>
          </a:p>
        </p:txBody>
      </p:sp>
      <p:pic>
        <p:nvPicPr>
          <p:cNvPr id="12290" name="Picture 2" descr="C:\Users\HP\Desktop\IGsZUH4oNd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447" y="2000240"/>
            <a:ext cx="4477591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Возможные пути помощи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357298"/>
            <a:ext cx="3857652" cy="507209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полениться и посчитать сколько времени тратиться на использование гаджета (для каждого члена семьи),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Определить сколько времени реально потрачено впустую.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Выделить время, когда у всех в семье будет цифровой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детокс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 Например, не пользоваться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гаджетом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в машине, в туалете, во время еды и т.д. Это не должно быть в формате запрета, нужно принять совместное решение. Если дети маленькие, то просто поставить их в известность и самим не нарушать установленные правила.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Проговаривать почаще всё, что чувствуете и учить этому детей. Это важная составляющая развития эмоционального интеллекта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[5]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13314" name="Picture 2" descr="C:\Users\HP\Desktop\scale_1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4543425" cy="2862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Вывод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285860"/>
            <a:ext cx="4608512" cy="55721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/>
              <a:t>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Запрещать детям пользоваться современными цифровыми устройствами не стоит. Мы живём в век сложнейших технологий, и знания в этой области очень пригодятся детям в будущем. Главное, чтобы окружающие взрослые контролировали время, которое проводят за телефонами и планшетами не только дети, но и они сами. Ведь поведение  родителей, бабушек, дедушек, воспитателей и учителей – это образец действия в любое историческое время. 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Роль педагога-психолога в данном направлении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обозначить проблему для значимых взрослых; 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организовать работу с детьми, повышая уровень их социализации в реальном мире</a:t>
            </a:r>
            <a:r>
              <a:rPr lang="ru-RU" sz="2000" dirty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HP\Desktop\1571088723_171_0_2902_2048_1920x0_80_0_0_656ea9f9a15f42540915c2f43c5a9d5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07" y="1915576"/>
            <a:ext cx="4038600" cy="3026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7415242" cy="500066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Ахрямкина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Т.А. Ребёнок и компьютерная зависимость // Вестник Московского городского педагогического университета. Серия: «Информатика и информатизация образования». 2006. № 1 (6). С. 14-16.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Ветлугина К.И., Боброва И.И. Влияние компьютера и Интернета на развитие и здоровье дошкольников // Портал научно-практических публикаций [Электронный ресурс].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Иванова А.В. Влияние гаджетов на здоровье подростков // Юный ученый. 2020. № 2.1 (32.1). С. 24-26.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Рыбак Е.В. Компьютерная зависимость родителей детей дошкольного возраста как социальный риск // Детский сад от А до Я. 2016. № 4. С. 118-125.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Фролов В.А. Профилактика виртуальной зависимости в дошкольном возрасте: Учеб. пособие. Владимир: ВИТ-принт, 2013. 75 с.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ф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500462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Психологическая зависимость детей от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гаджетов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4286280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В мире сложилась  абсурдная ситуация: гаджеты созданы, чтобы  помогать и  служить человеку, а в реальности  они часто подчиняют человека себе, особенно детей.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Психологическая зависимость -  это тяжело преодолимое желание и  стремление вернуться в пережитое состояние. Выражается в совершении определённых действий, при отсутствии которых человек испытывает психологический дискомфорт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[1]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HP\Desktop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444383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Исследования «гаджет-зависимости»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1989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в журнале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Psychonomic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Bulletin &amp; Review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американские учёные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Темпльского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университета Генри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Уилмер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Джейсон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Чейн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написали статью о зависимости человека от компьютера и мобильного  телефона. Они наблюдали за 90 студентами, анализировали их анкеты и поведение. Впервые этими учёными был использован термин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гаджет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зависимость», который хорошо «прижился». Позже, в 2000г. Появился ещё один: «цифровая зависимость»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[1]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HP\Desktop\Уилме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432943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Причины возникновения психологической зависимости от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гаджетов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у детей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4815" y="1340768"/>
            <a:ext cx="4461681" cy="51435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Незнание взрослыми правил психогигиены взаимодействия  с цифровой техникой, пользы и вреда от неё.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Отсутствие должного контроля со стороны взрослых, бесконтрольность личного времени, неумение самостоятельно организовать свой досуг.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Ребёнок лишён родительского внимания  и удовлетворяет потребность в тепле и общении, взаимодействуя с гаджетами.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Сильный рефлекс подражания , уход в «нереальность» вслед за друзьями.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Ребёнок замкнут , малообщителен, не принимается сверстниками.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77" y="2000240"/>
            <a:ext cx="423826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Причины возникновения психологической зависимости от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гаджетов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у детей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821554" cy="49006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Мама -  сильная женщина, подавляющая всех, в том числе папу и  ребёнка.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Ребёнок не умеет слушать и слышать советы и рекомендации взрослых.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Отсутствие навыков самоконтроля у ребёнка.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Взрослые не работают над развитием волевого потенциала ребёнка.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Ребёнок не приучен к труду, к умению видеть дела, которые необходимо сделать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[2]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C:\Users\HP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4143375" cy="344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Степени психологической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гаджет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-зависимости у детей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000528" cy="49006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В 2011 г. психологи  Лондонского Королевского колледжа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Девид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Андерсон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Бенедикт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Бернингер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выделили следующие стадии цифровой зависимости:</a:t>
            </a:r>
          </a:p>
          <a:p>
            <a:pPr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Увлечённость на стадии освоения.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Ребёнок легко откликается на просьбу, помогает, может увлечься этой помощью, затем переключиться на другое дело без нарушения эмоционального фона в отрицательную сторону.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2. Состояние возможной зависимости.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Ребёнок откликается со второго, третьего раза, демонстрирует недовольство.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На этом этапе помощь взрослых очень желательна.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HP\Desktop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4016392" cy="4016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Степени психологической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гаджет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-зависимости у детей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350046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3. Ребёнок не откликается на просьбу.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Явно не слышит, занятие не прерывает. Если забрать гаджет или выключить компьютер, то последует протестная реакция: раздражение, злость, гнев.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Такое поведение свойственно зависимости 2-3 степени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[3]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На этом этапе ребёнок сам не справится с зависимостью и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помощь взрослых (родителей и специалистов) обязательна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11266" name="Picture 2" descr="C:\Users\HP\Desktop\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741" y="2428868"/>
            <a:ext cx="4180361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Разрушение эмоциональных связей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929090" cy="50435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Смартфоны, планшеты, компьютеры заменили детям целый мир чудесных открытий, подвижных игр, веселья и смешных историй. Дети свои переживания связывают с виртуальным миром. Это понятно, потому что пространство вокруг активно становится виртуальным. В том и сложность, что под него надо адаптироваться в первую очередь взрослым. Ведь правила использования электронных устройств устанавливает старшее поколение, особенно родители.</a:t>
            </a:r>
          </a:p>
        </p:txBody>
      </p:sp>
      <p:pic>
        <p:nvPicPr>
          <p:cNvPr id="4099" name="Picture 3" descr="C:\Users\HP\Desktop\61c56a6c6a3264b6c47732df14ada0b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14488"/>
            <a:ext cx="3567112" cy="392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Desktop\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Разрушение эмоциональных связей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Часто можно наблюдать, что когда ребёнок плачет, родители дают телефон или планшет. Тем самым лишая малыша возможности самому справляться со своими эмоциями, не прибегая к помощи цифровых устройств. То есть у ребёнка не вырабатывается навык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А вот если в момент плача взрослые выслушают и попытаются успокоить ребёнка, то постепенно воспитают важный навык – самоконтроль. </a:t>
            </a:r>
          </a:p>
        </p:txBody>
      </p:sp>
      <p:pic>
        <p:nvPicPr>
          <p:cNvPr id="6146" name="Picture 2" descr="C:\Users\HP\Desktop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25017" y="1928802"/>
            <a:ext cx="381223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1396</Words>
  <Application>Microsoft Macintosh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Wingdings</vt:lpstr>
      <vt:lpstr>Тема Office</vt:lpstr>
      <vt:lpstr>Влияние виртуальной зависимости  на развитие детей дошкольного возраста  </vt:lpstr>
      <vt:lpstr>Психологическая зависимость детей от гаджетов </vt:lpstr>
      <vt:lpstr>Исследования «гаджет-зависимости»</vt:lpstr>
      <vt:lpstr>Причины возникновения психологической зависимости от гаджетов у детей</vt:lpstr>
      <vt:lpstr>Причины возникновения психологической зависимости от гаджетов у детей</vt:lpstr>
      <vt:lpstr>Степени психологической  гаджет -зависимости у детей</vt:lpstr>
      <vt:lpstr>Степени психологической  гаджет -зависимости у детей</vt:lpstr>
      <vt:lpstr>Разрушение эмоциональных связей</vt:lpstr>
      <vt:lpstr>Разрушение эмоциональных связей</vt:lpstr>
      <vt:lpstr>Разрушение эмоциональных связей</vt:lpstr>
      <vt:lpstr>Разрушение эмоциональных связей</vt:lpstr>
      <vt:lpstr>Последствия гаджет-зависимости</vt:lpstr>
      <vt:lpstr>Опыт Китая</vt:lpstr>
      <vt:lpstr>Возможные пути помощи</vt:lpstr>
      <vt:lpstr>Возможные пути помощи</vt:lpstr>
      <vt:lpstr>Вывод</vt:lpstr>
      <vt:lpstr>     Список использованных источников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 и гаджеты  в системе работы детского сада.</dc:title>
  <dc:creator>Пользователь HP</dc:creator>
  <cp:lastModifiedBy>Анна Можейко</cp:lastModifiedBy>
  <cp:revision>72</cp:revision>
  <dcterms:created xsi:type="dcterms:W3CDTF">2023-07-09T10:55:12Z</dcterms:created>
  <dcterms:modified xsi:type="dcterms:W3CDTF">2023-10-22T03:14:40Z</dcterms:modified>
</cp:coreProperties>
</file>