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5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73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leninka.ru/article/n/tsifrovoy-etiket-v-professionalnoy-deyatelnosti-pedagog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edsovet.org/article/ucitel-i-socseti-pravila-vyzivani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81093" y="1819624"/>
            <a:ext cx="3232598" cy="1876607"/>
          </a:xfrm>
        </p:spPr>
        <p:txBody>
          <a:bodyPr>
            <a:noAutofit/>
          </a:bodyPr>
          <a:lstStyle/>
          <a:p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ONLINE-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ЭТИКЕТ: взаимодействие педагога с родителями в цифровой среде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84124" y="3974305"/>
            <a:ext cx="3088004" cy="1138022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«СОШ № 31»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Т.С.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Тамбов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0" t="22347" r="14319" b="-1221"/>
          <a:stretch/>
        </p:blipFill>
        <p:spPr>
          <a:xfrm>
            <a:off x="1287887" y="476518"/>
            <a:ext cx="3181082" cy="57837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6" t="20128" r="29437" b="59925"/>
          <a:stretch/>
        </p:blipFill>
        <p:spPr>
          <a:xfrm>
            <a:off x="1287887" y="1803042"/>
            <a:ext cx="2958391" cy="837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9" t="40656" r="21831" b="51017"/>
          <a:stretch/>
        </p:blipFill>
        <p:spPr>
          <a:xfrm>
            <a:off x="2151857" y="2756079"/>
            <a:ext cx="2305318" cy="3997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7" t="48790" r="55774" b="36879"/>
          <a:stretch/>
        </p:blipFill>
        <p:spPr>
          <a:xfrm>
            <a:off x="1287887" y="3200868"/>
            <a:ext cx="1623435" cy="6825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0" t="62346" r="21690" b="24098"/>
          <a:stretch/>
        </p:blipFill>
        <p:spPr>
          <a:xfrm>
            <a:off x="1532586" y="3928525"/>
            <a:ext cx="2936383" cy="5600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8" t="74740" r="28873" b="4925"/>
          <a:stretch/>
        </p:blipFill>
        <p:spPr>
          <a:xfrm>
            <a:off x="1311301" y="4533674"/>
            <a:ext cx="2962879" cy="8500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0" t="22347" r="14319" b="-1221"/>
          <a:stretch/>
        </p:blipFill>
        <p:spPr>
          <a:xfrm>
            <a:off x="4634986" y="476518"/>
            <a:ext cx="3181082" cy="57837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842" y="1738649"/>
            <a:ext cx="1664595" cy="166459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550" y="2009785"/>
            <a:ext cx="1849607" cy="184960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875" y="3472377"/>
            <a:ext cx="1692811" cy="16928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167" y="3928525"/>
            <a:ext cx="1692811" cy="169281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2" t="8896" r="21690" b="81615"/>
          <a:stretch/>
        </p:blipFill>
        <p:spPr>
          <a:xfrm>
            <a:off x="1311301" y="739927"/>
            <a:ext cx="3145873" cy="41288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2" t="8896" r="21690" b="81615"/>
          <a:stretch/>
        </p:blipFill>
        <p:spPr>
          <a:xfrm>
            <a:off x="4652590" y="703989"/>
            <a:ext cx="3145873" cy="47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9416" y="455279"/>
            <a:ext cx="4716082" cy="8454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Цифровой этикет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6" y="3464417"/>
            <a:ext cx="3736930" cy="2802698"/>
          </a:xfrm>
        </p:spPr>
      </p:pic>
      <p:sp>
        <p:nvSpPr>
          <p:cNvPr id="5" name="TextBox 4"/>
          <p:cNvSpPr txBox="1"/>
          <p:nvPr/>
        </p:nvSpPr>
        <p:spPr>
          <a:xfrm>
            <a:off x="1481069" y="1300767"/>
            <a:ext cx="5885645" cy="1973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правила поведения людей в цифровой среде, правила корректного и эффективного взаимодействия в цифровом пространстве (мессенджеры, электронная почта) 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[1].</a:t>
            </a: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18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735" y="1133340"/>
            <a:ext cx="6220496" cy="50613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Следим за орфографией и пунктуацией.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Отказываемся от слишком длинных сообщений.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Реагируем на чью-то реплику через функцию «Ответить».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Помечаем сообщения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смайлом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[3]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29416" y="455279"/>
            <a:ext cx="4716082" cy="8454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Оформление</a:t>
            </a:r>
          </a:p>
        </p:txBody>
      </p:sp>
    </p:spTree>
    <p:extLst>
      <p:ext uri="{BB962C8B-B14F-4D97-AF65-F5344CB8AC3E}">
        <p14:creationId xmlns:p14="http://schemas.microsoft.com/office/powerpoint/2010/main" val="277585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59" y="367274"/>
            <a:ext cx="2668723" cy="5930495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2820474" y="579549"/>
            <a:ext cx="412124" cy="4893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945488" y="470305"/>
            <a:ext cx="2356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Сферум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46267" y="1531443"/>
            <a:ext cx="3056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Функция «Ответить»</a:t>
            </a:r>
          </a:p>
          <a:p>
            <a:pPr marL="342900" indent="-342900">
              <a:buFont typeface="+mj-lt"/>
              <a:buAutoNum type="arabicPeriod"/>
            </a:pP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Ответ на реакцию с помощью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эмодзи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570796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29416" y="455279"/>
            <a:ext cx="4716082" cy="8454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Содержание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331755" y="1133340"/>
            <a:ext cx="5911404" cy="446896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Пишем кратко и ёмко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Обсуждение конкретных вопросов, без лирических отступлений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Обозначаем, что в чате класса нет места спаму, открыткам, выяснениям отношений, личной переписке и т.д.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Закрепляем важные сообщения – ответы на частые вопросы, правила чата, ссылки на образцы документов и пр.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[2].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51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109" y="4058764"/>
            <a:ext cx="2839113" cy="222160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29416" y="455279"/>
            <a:ext cx="4716082" cy="8454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Online-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этикет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146220" y="1300767"/>
            <a:ext cx="6284890" cy="446896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Используем исключительно официально-деловой стиль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Устанавливаем время общения, например с 8:00 до 18:00, и соблюдаем это правило взаимно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 публикуем в чате персональные данные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Во избежание конфликтов проясняем вопросы при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созвоне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или личной встрече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[2].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12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1071" y="2595085"/>
            <a:ext cx="2678806" cy="1004547"/>
          </a:xfrm>
        </p:spPr>
        <p:txBody>
          <a:bodyPr>
            <a:no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Благодарю</a:t>
            </a:r>
            <a:b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за внимание!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9426" y="1282317"/>
            <a:ext cx="3567447" cy="4067966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используемых источников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Герасимова О.И. Цифровой этикет в профессиональной деятельности // Гуманитарные исследования. Педагогика и психология. 2022. № 11. URL: Режим доступа: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https://cyberleninka.ru/article/n/tsifrovoy-etiket-v-professionalnoy-deyatelnosti-pedagoga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342900" lvl="0" indent="-342900" algn="just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Лошкарева О. Учитель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соцсети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правила выживания. Режим доступа: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1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pedsovet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org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article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en-US" sz="1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ucitel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-</a:t>
            </a:r>
            <a:r>
              <a:rPr lang="en-US" sz="1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-</a:t>
            </a:r>
            <a:r>
              <a:rPr lang="en-US" sz="1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socseti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-</a:t>
            </a:r>
            <a:r>
              <a:rPr lang="en-US" sz="1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pravila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-</a:t>
            </a:r>
            <a:r>
              <a:rPr lang="en-US" sz="1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vyzivania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Петраш Е.А., Сидорова Т.В. Виртуальные формы взаимодействия педагога с родителями в современной образовательной организации. // Педагогика. Вопросы теории и практики. 2020. № 5. С. </a:t>
            </a: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12-14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981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326</Words>
  <Application>Microsoft Macintosh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Тема Office</vt:lpstr>
      <vt:lpstr>ONLINE-ЭТИКЕТ: взаимодействие педагога с родителями в цифровой среде</vt:lpstr>
      <vt:lpstr>Презентация PowerPoint</vt:lpstr>
      <vt:lpstr>Цифровой этикет</vt:lpstr>
      <vt:lpstr>Оформление</vt:lpstr>
      <vt:lpstr>Презентация PowerPoint</vt:lpstr>
      <vt:lpstr>Содержание</vt:lpstr>
      <vt:lpstr>Online-этикет</vt:lpstr>
      <vt:lpstr>Благодарю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Анна Можейко</cp:lastModifiedBy>
  <cp:revision>72</cp:revision>
  <dcterms:created xsi:type="dcterms:W3CDTF">2014-11-21T11:00:06Z</dcterms:created>
  <dcterms:modified xsi:type="dcterms:W3CDTF">2023-12-09T04:18:17Z</dcterms:modified>
</cp:coreProperties>
</file>