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E7259-E548-4BD5-8E58-04BF31A19FB1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7D5E1-7B52-463C-AC2F-DB082C6E9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mart.org/library/uchimsya-igraya-chto-takoe-geymifikatsiya-v-obrazovanii" TargetMode="External"/><Relationship Id="rId2" Type="http://schemas.openxmlformats.org/officeDocument/2006/relationships/hyperlink" Target="https://4brain.ru/blog/gejmifikaciya-v-obucheni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31/01/cf/3101cfd7334f84f0156136a617762ccb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675456"/>
            <a:ext cx="5760640" cy="5760640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857232"/>
            <a:ext cx="4283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ГЕЙМИФИКАЦИЯ: ИГРОВОЙ МЕТОД КАК СОВРЕМЕННАЯ ТЕНДЕНЦИЯ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ОБРАЗОВАНИИ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57200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педагог-психолог Козлова М.В.</a:t>
            </a:r>
          </a:p>
          <a:p>
            <a:pPr algn="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«Лицей № 28 </a:t>
            </a:r>
          </a:p>
          <a:p>
            <a:pPr algn="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 Н.А. Рябова»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6143644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Тамбов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532439" cy="11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 rot="-1557844">
            <a:off x="1882189" y="3656500"/>
            <a:ext cx="1576820" cy="904855"/>
          </a:xfrm>
          <a:prstGeom prst="rightArrow">
            <a:avLst>
              <a:gd name="adj1" fmla="val 50000"/>
              <a:gd name="adj2" fmla="val 4951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 rot="10800000">
            <a:off x="971600" y="908720"/>
            <a:ext cx="1136658" cy="443928"/>
          </a:xfrm>
          <a:prstGeom prst="rightArrow">
            <a:avLst>
              <a:gd name="adj1" fmla="val 50000"/>
              <a:gd name="adj2" fmla="val 49632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268760"/>
            <a:ext cx="860444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4888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488832" cy="84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74888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7488832" cy="86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3999" cy="26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 rot="1557844" flipH="1">
            <a:off x="2881835" y="1860098"/>
            <a:ext cx="1238313" cy="788141"/>
          </a:xfrm>
          <a:prstGeom prst="rightArrow">
            <a:avLst>
              <a:gd name="adj1" fmla="val 50000"/>
              <a:gd name="adj2" fmla="val 49877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26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 rot="858988">
            <a:off x="4423721" y="990819"/>
            <a:ext cx="1944216" cy="980728"/>
          </a:xfrm>
          <a:prstGeom prst="rightArrow">
            <a:avLst>
              <a:gd name="adj1" fmla="val 50000"/>
              <a:gd name="adj2" fmla="val 49754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563888" y="2636912"/>
            <a:ext cx="5400600" cy="1584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2589102">
            <a:off x="3960618" y="1532275"/>
            <a:ext cx="1312023" cy="836686"/>
          </a:xfrm>
          <a:prstGeom prst="rightArrow">
            <a:avLst>
              <a:gd name="adj1" fmla="val 50000"/>
              <a:gd name="adj2" fmla="val 49754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12068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6120680" cy="35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/>
          <p:cNvSpPr>
            <a:spLocks noChangeArrowheads="1"/>
          </p:cNvSpPr>
          <p:nvPr/>
        </p:nvSpPr>
        <p:spPr bwMode="auto">
          <a:xfrm rot="1048878" flipH="1">
            <a:off x="2187620" y="1201146"/>
            <a:ext cx="1570038" cy="666775"/>
          </a:xfrm>
          <a:prstGeom prst="rightArrow">
            <a:avLst>
              <a:gd name="adj1" fmla="val 50000"/>
              <a:gd name="adj2" fmla="val 49877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2086115" flipH="1">
            <a:off x="1438510" y="2344885"/>
            <a:ext cx="954527" cy="673654"/>
          </a:xfrm>
          <a:prstGeom prst="rightArrow">
            <a:avLst>
              <a:gd name="adj1" fmla="val 50000"/>
              <a:gd name="adj2" fmla="val 49877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-173745">
            <a:off x="5018664" y="1872090"/>
            <a:ext cx="1094767" cy="606325"/>
          </a:xfrm>
          <a:prstGeom prst="rightArrow">
            <a:avLst>
              <a:gd name="adj1" fmla="val 50000"/>
              <a:gd name="adj2" fmla="val 49877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0d/30/9b/0d309bbc802545f9ef289357a3179b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557180" cy="4896544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620688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Геймификация или игрофикация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внедрение игровых элементов в неигровую деятельность, например, учебу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[2].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25658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525658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/>
          <p:cNvSpPr>
            <a:spLocks noChangeArrowheads="1"/>
          </p:cNvSpPr>
          <p:nvPr/>
        </p:nvSpPr>
        <p:spPr bwMode="auto">
          <a:xfrm rot="8673246">
            <a:off x="6700190" y="5890156"/>
            <a:ext cx="992222" cy="724387"/>
          </a:xfrm>
          <a:prstGeom prst="rightArrow">
            <a:avLst>
              <a:gd name="adj1" fmla="val 50000"/>
              <a:gd name="adj2" fmla="val 49754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352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127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5940425" cy="41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обучении.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https://4brain.ru/blog/gejmifikaciya-v-obuchenii/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[Электронный ресурс].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Учимся, играя: что такое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образовании.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https://www.ismart.org/library/uchimsya-igraya-chto-takoe-geymifikatsiya-v-obrazovanii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[Электронный ресурс].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LearningApps.org? https://learningapps.org/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[Электронный ресурс]. 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>
              <a:hlinkClick r:id="rId2"/>
            </a:endParaRPr>
          </a:p>
          <a:p>
            <a:pPr marL="800100" lvl="1" indent="-342900">
              <a:buFont typeface="+mj-lt"/>
              <a:buAutoNum type="arabicPeriod"/>
            </a:pPr>
            <a:endParaRPr lang="ru-RU" b="1" dirty="0"/>
          </a:p>
          <a:p>
            <a:pPr marL="800100" lvl="1" indent="-342900">
              <a:buFont typeface="+mj-lt"/>
              <a:buAutoNum type="arabicPeriod"/>
            </a:pPr>
            <a:endParaRPr lang="en-US" b="1" u="sng" dirty="0">
              <a:hlinkClick r:id="rId3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Угарные картинки &quot;спасибо за внимание&quot; для презентации (50 фото) » Юмор,  позитив и много смешных карти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s://krokitclub.com/wp-content/uploads/2019/06/190606_Blog_Feature_SMART_goals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85176" cy="6858000"/>
          </a:xfrm>
          <a:prstGeom prst="rect">
            <a:avLst/>
          </a:prstGeom>
          <a:noFill/>
        </p:spPr>
      </p:pic>
      <p:sp>
        <p:nvSpPr>
          <p:cNvPr id="15364" name="AutoShape 4" descr="https://static3.depositphotos.com/1004356/187/i/450/depositphotos_1879164-stock-photo-pola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static3.depositphotos.com/1004356/187/i/450/depositphotos_1879164-stock-photo-pola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static3.depositphotos.com/1004356/187/i/450/depositphotos_1879164-stock-photo-pola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149080"/>
            <a:ext cx="37147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Мотивированность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[1].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8640"/>
            <a:ext cx="2847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привлечь внимание, повысить интерес к решению задач и дать понимание того, как применять полученные знания на практике.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LearningApps.org?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сайтом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6781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429264"/>
            <a:ext cx="7677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может создать свой ресурс –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небольшое упражнение для объяснения нового материала, для закрепления, тренинга, контроля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создания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2116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создавался в 2009-2012 в рамках научно-исследовательского проекта Педагогического колледжа в Берне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/>
              <a:t>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06896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ноябре 2014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удостоен премии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Pädi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2014» в номинации «специальный приз»</a:t>
            </a:r>
          </a:p>
        </p:txBody>
      </p:sp>
      <p:pic>
        <p:nvPicPr>
          <p:cNvPr id="1028" name="Picture 4" descr="https://us.123rf.com/450wm/gabrielemalaspina/gabrielemalaspina1708/gabrielemalaspina170800076/83255859-trophy-cup-vector-flat-icon-with-star-isolated-on-white-background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996952" cy="29969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27376" y="479715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сайт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основан для интерактивных учебных модулей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[3].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Сами разработчики характеризуют этот сервис так: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LearningApps.org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приложением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2.0 для поддержки обучения и процесса преподавания с помощью интерактивных модулей»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[3].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images0.persgroep.net/rcs/nXOgPIUjVbWDj9TF4yMOtMcw0uk/diocontent/76234839/_fill/1207/693/?appId=21791a8992982cd8da851550a453bd7f&amp;quality=0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5042263" cy="2895019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рекомендует данный сайт</a:t>
            </a:r>
          </a:p>
        </p:txBody>
      </p:sp>
      <p:pic>
        <p:nvPicPr>
          <p:cNvPr id="39938" name="Picture 2" descr="https://sun9-30.userapi.com/impg/Q8WVlv30xEqirnG733NfgYFGUag3safSkEGt8Q/lfafTI9fjTI.jpg?size=900x900&amp;quality=96&amp;sign=8175e586be63726ba2c5a7b8d349be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00240"/>
            <a:ext cx="386791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s://sun9-3.userapi.com/impg/XLBCMOTjLyhrJcSdu1m44uNDljzJVm0lXHaPxQ/STtSAcsJlLc.jpg?size=900x900&amp;quality=96&amp;sign=5a1d1d9053b8e685065b85e260a6ae1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645024" cy="386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Подробный разбор сайта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117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16200000">
            <a:off x="375435" y="4313199"/>
            <a:ext cx="1307106" cy="834853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8892480" cy="98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 rot="19260057">
            <a:off x="872510" y="3852822"/>
            <a:ext cx="1132606" cy="795289"/>
          </a:xfrm>
          <a:prstGeom prst="rightArrow">
            <a:avLst>
              <a:gd name="adj1" fmla="val 50000"/>
              <a:gd name="adj2" fmla="val 4951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259</Words>
  <Application>Microsoft Macintosh PowerPoint</Application>
  <PresentationFormat>Экран (4:3)</PresentationFormat>
  <Paragraphs>33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Что такое LearningApps.org? Знакомство с сайтом </vt:lpstr>
      <vt:lpstr>История создания</vt:lpstr>
      <vt:lpstr>Презентация PowerPoint</vt:lpstr>
      <vt:lpstr>Кто рекомендует данный сайт</vt:lpstr>
      <vt:lpstr>Подробный разбор сайта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используемых источников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Анна Можейко</cp:lastModifiedBy>
  <cp:revision>43</cp:revision>
  <dcterms:created xsi:type="dcterms:W3CDTF">2023-09-24T18:07:51Z</dcterms:created>
  <dcterms:modified xsi:type="dcterms:W3CDTF">2023-10-08T08:39:36Z</dcterms:modified>
</cp:coreProperties>
</file>