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92" r:id="rId2"/>
    <p:sldId id="280" r:id="rId3"/>
    <p:sldId id="277" r:id="rId4"/>
    <p:sldId id="282" r:id="rId5"/>
    <p:sldId id="283" r:id="rId6"/>
    <p:sldId id="285" r:id="rId7"/>
    <p:sldId id="286" r:id="rId8"/>
    <p:sldId id="298" r:id="rId9"/>
    <p:sldId id="295" r:id="rId10"/>
    <p:sldId id="297" r:id="rId11"/>
    <p:sldId id="294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BEA97E-A9DC-40DC-A451-C368927EA728}" type="datetimeFigureOut">
              <a:rPr lang="ru-RU" smtClean="0"/>
              <a:pPr/>
              <a:t>14.01.2023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4214818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МБДОУ «Детский сад № 38 «Апельсин»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Кочукова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М.Н.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9058" y="6072206"/>
            <a:ext cx="1214446" cy="64294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Тамбов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2023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20688"/>
            <a:ext cx="6429420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деятельности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консилиума дошкольной образовательной организации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[3]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1000108"/>
            <a:ext cx="2928958" cy="13573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не реже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раза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полугодие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1000108"/>
            <a:ext cx="3357586" cy="13573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Внеплановые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по запросу педагогов и специалистов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2500306"/>
            <a:ext cx="3143272" cy="39290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оценка динамики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1600" dirty="0" err="1"/>
              <a:t>д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коррекции обучающегося для внесения (при необходимости) изменений и дополнений в рекомендации по организации психолого-педагогического сопровождения обучающихся.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2500306"/>
            <a:ext cx="3500462" cy="39290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зачисление нового обучающегося, нуждающегося в психолого-педагогическом сопровождении;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возникновение новых обстоятельств, влияющих на обучение и развитие обучающегося в соответствии с запросами родителей (законных представителей) обучающегося, педагогических и руководящих работников Учреждения; 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конфликтных ситуаций.</a:t>
            </a:r>
          </a:p>
          <a:p>
            <a:pPr algn="just">
              <a:buFontTx/>
              <a:buChar char="-"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использованных </a:t>
            </a:r>
            <a:b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640956" cy="4800600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Приказ Министерства образования и науки Российской Федерации от 20 сентября 2013 г. № 1082 «Об утверждении Положения о психолого-медико-педагогической комиссии».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Приказ Управления образования и науки Тамбовской области «Об утверждении документации психолого-педагогических консилиумов  образовательных учреждений»  от 17.02.2020 № 399 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Распоряжение Министерства просвещения Российской Федерации от 09.09.2019 </a:t>
            </a:r>
            <a:r>
              <a:rPr lang="ru-RU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Р-93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 психолого-педагогическом консилиуме образовательной </a:t>
            </a:r>
            <a:r>
              <a:rPr lang="ru-RU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Федеральный закон «Об образовании в Российской    Федерации» от 29.12.2012 № 273-ФЗ.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71612"/>
            <a:ext cx="7208358" cy="292895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56" y="1643050"/>
            <a:ext cx="6500858" cy="4214842"/>
          </a:xfrm>
        </p:spPr>
        <p:txBody>
          <a:bodyPr>
            <a:normAutofit/>
          </a:bodyPr>
          <a:lstStyle/>
          <a:p>
            <a:pPr marL="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28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Психолого-педагогический </a:t>
            </a:r>
            <a:r>
              <a:rPr lang="ru-RU" sz="2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консилиум (далее </a:t>
            </a:r>
            <a:r>
              <a:rPr lang="ru-RU" sz="2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ППк</a:t>
            </a:r>
            <a:r>
              <a:rPr lang="ru-RU" sz="2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 </a:t>
            </a:r>
            <a:r>
              <a:rPr lang="ru-RU" sz="2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форма взаимодействия руководящих и педагогических работников организации, осуществляющей образовательную деятельность (далее - Организации) [3].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285852" y="42860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Психолого-педагогический консилиум (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737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6929486" cy="9286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Нормативно-правовое обеспечение 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4214842" cy="6215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*Федеральный Закон от 29.12.2012 № 273-ФЗ «Об образовании в Российской Федерации»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*Приказ Министерства образования и науки Российской Федерации от 20 сентября 2013 г. № 1082 «Об утверждении Положения о психолого-медико-педагогической комиссии»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*Распоряжение Министерства просвещения Российской Федерации от 09.09.2019 № Р-93 «Об утверждении примерного Положения о психолого-педагогическом консилиуме образовательной организации»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*Приказ Управления образования и науки Тамбовской области «Об утверждении документации психолого-педагогических консилиумов  образовательных учреждений»  от 17.02.2020 № 399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808" r="3239"/>
          <a:stretch>
            <a:fillRect/>
          </a:stretch>
        </p:blipFill>
        <p:spPr bwMode="auto">
          <a:xfrm>
            <a:off x="4857752" y="642918"/>
            <a:ext cx="4143404" cy="57531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500174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создание оптимальных условий обучения, развития, социализации и адаптации обучающихся посредством психолого-педагогического сопровождения [3].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1429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деятельности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285860"/>
            <a:ext cx="71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*выявление 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*разработка рекомендаций по организации психолого-педагогического сопровождения обучающихся; 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*консультирование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специальных условий получения образования; 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* контроль за выполнением рекомендаций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Организация деятельности </a:t>
            </a:r>
            <a:r>
              <a:rPr lang="ru-RU" altLang="ru-RU" sz="40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ППк</a:t>
            </a:r>
            <a:r>
              <a:rPr lang="ru-RU" altLang="ru-RU" sz="4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lang="ru-RU" altLang="ru-RU" sz="44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858180" cy="3624274"/>
          </a:xfrm>
        </p:spPr>
        <p:txBody>
          <a:bodyPr>
            <a:normAutofit/>
          </a:bodyPr>
          <a:lstStyle/>
          <a:p>
            <a:pPr algn="just">
              <a:buClrTx/>
              <a:buNone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Приказ руководителя Организации о создании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</a:rPr>
              <a:t>ППк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 с утверждением состава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</a:rPr>
              <a:t>ППк</a:t>
            </a:r>
            <a:endParaRPr lang="ru-RU" sz="3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 descr="C:\Users\ADMIN\Desktop\МО\2023-01-12_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1212" t="4118" r="5502" b="19005"/>
          <a:stretch>
            <a:fillRect/>
          </a:stretch>
        </p:blipFill>
        <p:spPr bwMode="auto">
          <a:xfrm>
            <a:off x="3214678" y="1928802"/>
            <a:ext cx="3714776" cy="47149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4800600"/>
          </a:xfrm>
        </p:spPr>
        <p:txBody>
          <a:bodyPr>
            <a:normAutofit/>
          </a:bodyPr>
          <a:lstStyle/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заместитель руководителя организации</a:t>
            </a:r>
          </a:p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учитель-дефектолог  (при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наличиии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социальный педагог (при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наличиии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секретарь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(назначается из числа членов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4285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defRPr/>
            </a:pPr>
            <a:r>
              <a:rPr lang="ru-RU" sz="2800" b="1" dirty="0">
                <a:latin typeface="Times New Roman"/>
              </a:rPr>
              <a:t>Положение о </a:t>
            </a:r>
            <a:r>
              <a:rPr lang="ru-RU" sz="2800" b="1" dirty="0" err="1">
                <a:latin typeface="Times New Roman"/>
              </a:rPr>
              <a:t>ППк</a:t>
            </a:r>
            <a:endParaRPr lang="ru-RU" sz="28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42852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МО\2023-01-12_00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2536" t="1823" r="3890" b="7009"/>
          <a:stretch>
            <a:fillRect/>
          </a:stretch>
        </p:blipFill>
        <p:spPr bwMode="auto">
          <a:xfrm>
            <a:off x="1142976" y="714356"/>
            <a:ext cx="3571900" cy="53578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5022"/>
          <a:stretch>
            <a:fillRect/>
          </a:stretch>
        </p:blipFill>
        <p:spPr bwMode="auto">
          <a:xfrm>
            <a:off x="4929190" y="714356"/>
            <a:ext cx="4006901" cy="53578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715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Договор о взаимодействии территориальной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комиссии г. Тамбова (ПМПК) и психолого-педагогического консилиума (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образовательной организации</a:t>
            </a:r>
          </a:p>
        </p:txBody>
      </p:sp>
      <p:pic>
        <p:nvPicPr>
          <p:cNvPr id="1026" name="Picture 2" descr="C:\Users\ADMIN\Desktop\2023-01-10_00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220"/>
          <a:stretch>
            <a:fillRect/>
          </a:stretch>
        </p:blipFill>
        <p:spPr bwMode="auto">
          <a:xfrm>
            <a:off x="2928926" y="1071546"/>
            <a:ext cx="4000528" cy="550405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1806</TotalTime>
  <Words>493</Words>
  <Application>Microsoft Macintosh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Психолого-педагогический консилиум (ППк)</vt:lpstr>
      <vt:lpstr>Нормативно-правовое обеспечение ППк</vt:lpstr>
      <vt:lpstr>Цель ППк</vt:lpstr>
      <vt:lpstr>Задачи деятельности ППк</vt:lpstr>
      <vt:lpstr>Организация деятельности ППк  </vt:lpstr>
      <vt:lpstr>Состав ППк</vt:lpstr>
      <vt:lpstr>Презентация PowerPoint</vt:lpstr>
      <vt:lpstr>Договор о взаимодействии территориальной психолого-медико-педагогической комиссии г. Тамбова (ПМПК) и психолого-педагогического консилиума (ППк) образовательной организации</vt:lpstr>
      <vt:lpstr>Заседания ППк [3]</vt:lpstr>
      <vt:lpstr>Список использованных  источников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ПМП консилиума с обучающимися (в том числе с детьми-инвалидами), нуждающимися в создании СОУ, имеющими заключение ПМПК</dc:title>
  <dc:creator>Быкова</dc:creator>
  <cp:lastModifiedBy>Анна Можейко</cp:lastModifiedBy>
  <cp:revision>194</cp:revision>
  <dcterms:created xsi:type="dcterms:W3CDTF">2017-02-20T01:46:48Z</dcterms:created>
  <dcterms:modified xsi:type="dcterms:W3CDTF">2023-01-14T02:54:00Z</dcterms:modified>
</cp:coreProperties>
</file>