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5" r:id="rId3"/>
    <p:sldId id="257" r:id="rId4"/>
    <p:sldId id="271" r:id="rId5"/>
    <p:sldId id="258" r:id="rId6"/>
    <p:sldId id="259" r:id="rId7"/>
    <p:sldId id="273" r:id="rId8"/>
    <p:sldId id="260" r:id="rId9"/>
    <p:sldId id="261" r:id="rId10"/>
    <p:sldId id="272" r:id="rId11"/>
    <p:sldId id="274" r:id="rId12"/>
    <p:sldId id="262" r:id="rId13"/>
    <p:sldId id="263" r:id="rId14"/>
    <p:sldId id="267" r:id="rId15"/>
    <p:sldId id="265" r:id="rId16"/>
    <p:sldId id="264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84" autoAdjust="0"/>
    <p:restoredTop sz="94696"/>
  </p:normalViewPr>
  <p:slideViewPr>
    <p:cSldViewPr>
      <p:cViewPr varScale="1">
        <p:scale>
          <a:sx n="105" d="100"/>
          <a:sy n="105" d="100"/>
        </p:scale>
        <p:origin x="86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B3623-63CE-4762-A594-ABC13235363D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22DAC-0223-4A2D-A216-67824CF3A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58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22DAC-0223-4A2D-A216-67824CF3AF8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177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661D-A981-47AF-8D48-69C25EF3E1FC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C53D-6F4E-40FA-ACE0-160A8A6366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47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661D-A981-47AF-8D48-69C25EF3E1FC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C53D-6F4E-40FA-ACE0-160A8A6366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505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661D-A981-47AF-8D48-69C25EF3E1FC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C53D-6F4E-40FA-ACE0-160A8A6366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813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661D-A981-47AF-8D48-69C25EF3E1FC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C53D-6F4E-40FA-ACE0-160A8A6366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825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661D-A981-47AF-8D48-69C25EF3E1FC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C53D-6F4E-40FA-ACE0-160A8A6366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96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661D-A981-47AF-8D48-69C25EF3E1FC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C53D-6F4E-40FA-ACE0-160A8A6366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53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661D-A981-47AF-8D48-69C25EF3E1FC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C53D-6F4E-40FA-ACE0-160A8A6366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989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661D-A981-47AF-8D48-69C25EF3E1FC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C53D-6F4E-40FA-ACE0-160A8A6366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637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661D-A981-47AF-8D48-69C25EF3E1FC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C53D-6F4E-40FA-ACE0-160A8A6366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482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661D-A981-47AF-8D48-69C25EF3E1FC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C53D-6F4E-40FA-ACE0-160A8A6366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1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661D-A981-47AF-8D48-69C25EF3E1FC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C53D-6F4E-40FA-ACE0-160A8A6366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72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F661D-A981-47AF-8D48-69C25EF3E1FC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FC53D-6F4E-40FA-ACE0-160A8A6366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38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548680"/>
            <a:ext cx="8640960" cy="3816424"/>
          </a:xfrm>
        </p:spPr>
        <p:txBody>
          <a:bodyPr>
            <a:no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Создание индивидуальных рабочих листов </a:t>
            </a:r>
            <a:br>
              <a:rPr lang="ru-RU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для учащихся начальных               </a:t>
            </a:r>
            <a:br>
              <a:rPr lang="ru-RU" sz="3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         классов с использованием цифровых образовательных платформ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019912"/>
            <a:ext cx="7020272" cy="23042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 учитель-дефектолог </a:t>
            </a: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МАОУ ЦО №13</a:t>
            </a: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Шепелева Н.С. </a:t>
            </a:r>
          </a:p>
          <a:p>
            <a:pPr algn="l"/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Тамбов</a:t>
            </a:r>
          </a:p>
          <a:p>
            <a:pPr algn="l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2023          </a:t>
            </a:r>
          </a:p>
        </p:txBody>
      </p:sp>
      <p:pic>
        <p:nvPicPr>
          <p:cNvPr id="1026" name="Picture 2" descr="https://dpo.donstu.ru/wp-content/uploads/2022/11/859f829f87e1e348e114cce8a13baae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09120"/>
            <a:ext cx="2349828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335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998123"/>
            <a:ext cx="3555839" cy="502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98123"/>
            <a:ext cx="3696110" cy="502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709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тренировочных листов удобен в использовании онлайн-генератор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7" r="30408"/>
          <a:stretch/>
        </p:blipFill>
        <p:spPr bwMode="auto">
          <a:xfrm>
            <a:off x="1403648" y="1810604"/>
            <a:ext cx="2926325" cy="413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4" r="29795"/>
          <a:stretch/>
        </p:blipFill>
        <p:spPr bwMode="auto">
          <a:xfrm>
            <a:off x="4788024" y="1844824"/>
            <a:ext cx="3312368" cy="451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58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2362274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Рабочий лист может предъявляться не только в бумажном варианте, но и в электронном, что актуально во время дистанционного обучения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132856"/>
            <a:ext cx="3168352" cy="2232248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8064" y="2120250"/>
            <a:ext cx="3024336" cy="216024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32601" y="4581128"/>
            <a:ext cx="345638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24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помощь педагогам существуют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сервисы для создания рабочих листов. Их  можно создать на сайте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Инфоурок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разделе «Рабочие листы к урокам»; можно использовать программы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Worksheets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Learning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удобные и многофункциональные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732884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414" y="306765"/>
            <a:ext cx="4248472" cy="288032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4008" y="332656"/>
            <a:ext cx="4266356" cy="280831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91680" y="3284984"/>
            <a:ext cx="5940425" cy="33394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Использование цифровых образовательных ресурсов позволяет облегчить профессиональную деятельность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подготовку к занятиям, изготовление наглядного и дидактического материала; обеспечивает возможность наглядно продемонстрировать отдельные процессы или моделировать учебные ситуации.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208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Список использованных источников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8" cy="4425355"/>
          </a:xfrm>
        </p:spPr>
        <p:txBody>
          <a:bodyPr>
            <a:normAutofit/>
          </a:bodyPr>
          <a:lstStyle/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Амирханова, Л.А., Дидактические возможности цифровой образовательной среды «Мобильное электронное образование» // Стандарты и мониторинг в образовании. 2020. № 5. С. 12-14.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Афанасьева, Ж. В. Формы дистанционной внеурочной деятельности в цифровой среде // Начальная школа. 2020. № 9. С. 21-23.</a:t>
            </a:r>
          </a:p>
          <a:p>
            <a:pPr lvl="0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Миренкова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В.Е. Рабочий лист как средство организации самостоятельной познавательной деятельности в естественно-научном образовании // Ценности и смыслы. 2021. № 1 (71). С. 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32-34.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212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mg2.freepng.ru/20180909/auk/kisspng-vector-graphics-stock-photography-computer-monitor-amp-quot-5b956714a4cb77.5406499715365179086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49080"/>
            <a:ext cx="3888432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3528392"/>
          </a:xfrm>
        </p:spPr>
        <p:txBody>
          <a:bodyPr>
            <a:normAutofit/>
          </a:bodyPr>
          <a:lstStyle/>
          <a:p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sz="6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 ЗА </a:t>
            </a:r>
            <a:br>
              <a:rPr lang="ru-RU" sz="6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584176"/>
          </a:xfrm>
        </p:spPr>
        <p:txBody>
          <a:bodyPr>
            <a:no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сфере образования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204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предъявляет новые требования к учителю по использованию информационно-коммуникационных технологий дистанционного и электронного обучения в педагогической деятельности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25144"/>
            <a:ext cx="2865667" cy="1935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091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Рабочий лист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/>
              <a:t>   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это дидактическое пособие. Представляет собой один или несколько листов с заданиями по определенной теме. Учебный материал дробится на несколько логически завершенных частей, причем каждая следующая часть  связана с предыдущей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9402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worksheets.ru/wp-content/uploads/2020/01/napishi-vremja-pravilno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9" y="332656"/>
            <a:ext cx="325801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orksheets.ru/wp-content/uploads/2019/08/serija-kotoryj-chas-poloviny2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60848"/>
            <a:ext cx="3272893" cy="462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orksheets.ru/wp-content/uploads/2019/08/takoe-odinakovoe-vremja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68760"/>
            <a:ext cx="3528392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494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440160"/>
          </a:xfrm>
        </p:spPr>
        <p:txBody>
          <a:bodyPr>
            <a:normAutofit fontScale="90000"/>
          </a:bodyPr>
          <a:lstStyle/>
          <a:p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Рабочий лист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можно использовать как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метод организации самостоятельной работы учащегося;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форму организации учебно-познавательной деятельности;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средство и способ индивидуализации обучения </a:t>
            </a:r>
            <a:r>
              <a:rPr lang="ru-RU" dirty="0"/>
              <a:t>[3]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0453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Виды рабочих листов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Учебный (обучающий) рабочий лист. Он предполагает освоение нового материала, применение новых знаний при выполнении упражнений.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Тренировочный рабочий лист. Его основное предназначение — отработка знаний и способов действий.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Комбинированный рабочий лист [3].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746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"/>
          <a:stretch/>
        </p:blipFill>
        <p:spPr bwMode="auto">
          <a:xfrm>
            <a:off x="5302649" y="1240909"/>
            <a:ext cx="3589585" cy="487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7431"/>
            <a:ext cx="4464496" cy="315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 descr="https://www.isu.by/data/catalog/273/1611753104_25_crop3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1"/>
          <a:stretch/>
        </p:blipFill>
        <p:spPr bwMode="auto">
          <a:xfrm>
            <a:off x="1547664" y="3679349"/>
            <a:ext cx="2964195" cy="28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396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Структура «Рабочего листа»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53650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тема;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инструкция (максимально понятная, соответствующая возрасту обучающихся);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практические задания (от простого к сложному) </a:t>
            </a:r>
            <a:r>
              <a:rPr lang="ru-RU" dirty="0"/>
              <a:t>[3]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8194" name="Picture 2" descr="https://i2.wp.com/fsd.intolimp.org/html/2019/12/11/i_5df1280dec8c9/php7c5Lvo_MIR-RASTENIJ_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3434"/>
          <a:stretch/>
        </p:blipFill>
        <p:spPr bwMode="auto">
          <a:xfrm>
            <a:off x="6156176" y="3645024"/>
            <a:ext cx="2292708" cy="31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880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>
            <a:normAutofit fontScale="90000"/>
          </a:bodyPr>
          <a:lstStyle/>
          <a:p>
            <a:br>
              <a:rPr lang="ru-RU" sz="4000" b="1" dirty="0"/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Содержание рабочего листа 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и его оформление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Содержание не должно быть объемным, перегруженным информацией. Желательно, чтобы задания имели интересные названия, что будет способствовать повышению мотивации к обучению. Рабочий лист предполагает различные варианты заданий с включением занимательных и игровых моментов [3]. </a:t>
            </a:r>
          </a:p>
        </p:txBody>
      </p:sp>
    </p:spTree>
    <p:extLst>
      <p:ext uri="{BB962C8B-B14F-4D97-AF65-F5344CB8AC3E}">
        <p14:creationId xmlns:p14="http://schemas.microsoft.com/office/powerpoint/2010/main" val="984008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457</Words>
  <Application>Microsoft Macintosh PowerPoint</Application>
  <PresentationFormat>Экран (4:3)</PresentationFormat>
  <Paragraphs>37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Создание индивидуальных рабочих листов  для учащихся начальных                          классов с использованием цифровых образовательных платформ</vt:lpstr>
      <vt:lpstr>Цифровизация в сфере образования </vt:lpstr>
      <vt:lpstr>Рабочий лист</vt:lpstr>
      <vt:lpstr>Презентация PowerPoint</vt:lpstr>
      <vt:lpstr> Рабочий лист  можно использовать как </vt:lpstr>
      <vt:lpstr>Виды рабочих листов</vt:lpstr>
      <vt:lpstr>Презентация PowerPoint</vt:lpstr>
      <vt:lpstr> Структура «Рабочего листа» </vt:lpstr>
      <vt:lpstr> Содержание рабочего листа  и его оформление </vt:lpstr>
      <vt:lpstr>Презентация PowerPoint</vt:lpstr>
      <vt:lpstr>Для создания тренировочных листов удобен в использовании онлайн-генератор </vt:lpstr>
      <vt:lpstr>Рабочий лист может предъявляться не только в бумажном варианте, но и в электронном, что актуально во время дистанционного обучения </vt:lpstr>
      <vt:lpstr>  В помощь педагогам существуют</vt:lpstr>
      <vt:lpstr>Презентация PowerPoint</vt:lpstr>
      <vt:lpstr>Использование цифровых образовательных ресурсов позволяет облегчить профессиональную деятельность</vt:lpstr>
      <vt:lpstr>Список использованных источников</vt:lpstr>
      <vt:lpstr>СПАСИБО  ЗА 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индивидуальных рабочих листов для учащихся начальных                          классов с использованием цифровых образовательных платформ</dc:title>
  <dc:creator>никита</dc:creator>
  <cp:lastModifiedBy>Анна Можейко</cp:lastModifiedBy>
  <cp:revision>30</cp:revision>
  <dcterms:created xsi:type="dcterms:W3CDTF">2023-01-22T14:33:46Z</dcterms:created>
  <dcterms:modified xsi:type="dcterms:W3CDTF">2023-02-25T04:12:30Z</dcterms:modified>
</cp:coreProperties>
</file>