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63" r:id="rId4"/>
    <p:sldId id="260" r:id="rId5"/>
    <p:sldId id="261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B70B88-21F8-47E1-8D70-69C3CFE986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24C38A-D20E-470A-BB64-B142FFA0F85A}">
      <dgm:prSet phldrT="[Текст]"/>
      <dgm:spPr/>
      <dgm:t>
        <a:bodyPr/>
        <a:lstStyle/>
        <a:p>
          <a:r>
            <a:rPr lang="ru-RU" dirty="0"/>
            <a:t>1. Целевой</a:t>
          </a:r>
        </a:p>
      </dgm:t>
    </dgm:pt>
    <dgm:pt modelId="{A5B55665-B7D0-444E-B3A8-E443B17021F0}" type="parTrans" cxnId="{681DA26A-42E8-4A17-A9B0-39C3CE2B7C1C}">
      <dgm:prSet/>
      <dgm:spPr/>
      <dgm:t>
        <a:bodyPr/>
        <a:lstStyle/>
        <a:p>
          <a:endParaRPr lang="ru-RU"/>
        </a:p>
      </dgm:t>
    </dgm:pt>
    <dgm:pt modelId="{7FCB150D-7D98-41C8-A5A8-7036C2F82D0F}" type="sibTrans" cxnId="{681DA26A-42E8-4A17-A9B0-39C3CE2B7C1C}">
      <dgm:prSet/>
      <dgm:spPr/>
      <dgm:t>
        <a:bodyPr/>
        <a:lstStyle/>
        <a:p>
          <a:endParaRPr lang="ru-RU"/>
        </a:p>
      </dgm:t>
    </dgm:pt>
    <dgm:pt modelId="{301E7AE0-34B2-4249-ACD2-4F8585D80EDC}">
      <dgm:prSet phldrT="[Текст]"/>
      <dgm:spPr/>
      <dgm:t>
        <a:bodyPr/>
        <a:lstStyle/>
        <a:p>
          <a:r>
            <a:rPr lang="ru-RU" dirty="0"/>
            <a:t>2. Содержательный</a:t>
          </a:r>
        </a:p>
      </dgm:t>
    </dgm:pt>
    <dgm:pt modelId="{93BA0738-1AEC-4F3F-B1A1-54E5F3FEBABF}" type="parTrans" cxnId="{15DE2B2F-C1E3-4F68-8992-078561AD029B}">
      <dgm:prSet/>
      <dgm:spPr/>
      <dgm:t>
        <a:bodyPr/>
        <a:lstStyle/>
        <a:p>
          <a:endParaRPr lang="ru-RU"/>
        </a:p>
      </dgm:t>
    </dgm:pt>
    <dgm:pt modelId="{945F3165-2025-407E-9538-20B18F8CA61A}" type="sibTrans" cxnId="{15DE2B2F-C1E3-4F68-8992-078561AD029B}">
      <dgm:prSet/>
      <dgm:spPr/>
      <dgm:t>
        <a:bodyPr/>
        <a:lstStyle/>
        <a:p>
          <a:endParaRPr lang="ru-RU"/>
        </a:p>
      </dgm:t>
    </dgm:pt>
    <dgm:pt modelId="{26653392-2239-4FD2-BB08-ADE1103D8349}">
      <dgm:prSet phldrT="[Текст]"/>
      <dgm:spPr/>
      <dgm:t>
        <a:bodyPr/>
        <a:lstStyle/>
        <a:p>
          <a:r>
            <a:rPr lang="ru-RU" dirty="0"/>
            <a:t>3. Организационный</a:t>
          </a:r>
        </a:p>
      </dgm:t>
    </dgm:pt>
    <dgm:pt modelId="{3731C239-F591-423B-8177-29F4AA858BBA}" type="parTrans" cxnId="{BBDE5512-BD47-41C0-8FB6-25BCF5582C9D}">
      <dgm:prSet/>
      <dgm:spPr/>
      <dgm:t>
        <a:bodyPr/>
        <a:lstStyle/>
        <a:p>
          <a:endParaRPr lang="ru-RU"/>
        </a:p>
      </dgm:t>
    </dgm:pt>
    <dgm:pt modelId="{7E42485A-D0C6-467B-B3D0-6161F2D8D740}" type="sibTrans" cxnId="{BBDE5512-BD47-41C0-8FB6-25BCF5582C9D}">
      <dgm:prSet/>
      <dgm:spPr/>
      <dgm:t>
        <a:bodyPr/>
        <a:lstStyle/>
        <a:p>
          <a:endParaRPr lang="ru-RU"/>
        </a:p>
      </dgm:t>
    </dgm:pt>
    <dgm:pt modelId="{D791947C-E25D-4366-9220-1529B241ECEA}" type="pres">
      <dgm:prSet presAssocID="{ADB70B88-21F8-47E1-8D70-69C3CFE98661}" presName="linear" presStyleCnt="0">
        <dgm:presLayoutVars>
          <dgm:dir/>
          <dgm:animLvl val="lvl"/>
          <dgm:resizeHandles val="exact"/>
        </dgm:presLayoutVars>
      </dgm:prSet>
      <dgm:spPr/>
    </dgm:pt>
    <dgm:pt modelId="{3A0397D6-5A3D-454F-8A7A-D1B43A0D61B7}" type="pres">
      <dgm:prSet presAssocID="{8E24C38A-D20E-470A-BB64-B142FFA0F85A}" presName="parentLin" presStyleCnt="0"/>
      <dgm:spPr/>
    </dgm:pt>
    <dgm:pt modelId="{EE405CCC-9F1D-45E9-86A0-D1A1EB22CF6B}" type="pres">
      <dgm:prSet presAssocID="{8E24C38A-D20E-470A-BB64-B142FFA0F85A}" presName="parentLeftMargin" presStyleLbl="node1" presStyleIdx="0" presStyleCnt="3"/>
      <dgm:spPr/>
    </dgm:pt>
    <dgm:pt modelId="{2F88D262-3391-4FA4-B6F0-7672F860FD7B}" type="pres">
      <dgm:prSet presAssocID="{8E24C38A-D20E-470A-BB64-B142FFA0F8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CA058C8-C7EB-45A6-9052-4B032DBD2095}" type="pres">
      <dgm:prSet presAssocID="{8E24C38A-D20E-470A-BB64-B142FFA0F85A}" presName="negativeSpace" presStyleCnt="0"/>
      <dgm:spPr/>
    </dgm:pt>
    <dgm:pt modelId="{A6BFA446-2EC1-41F3-9BC7-92E6B84277B6}" type="pres">
      <dgm:prSet presAssocID="{8E24C38A-D20E-470A-BB64-B142FFA0F85A}" presName="childText" presStyleLbl="conFgAcc1" presStyleIdx="0" presStyleCnt="3">
        <dgm:presLayoutVars>
          <dgm:bulletEnabled val="1"/>
        </dgm:presLayoutVars>
      </dgm:prSet>
      <dgm:spPr/>
    </dgm:pt>
    <dgm:pt modelId="{DA83E80A-A9FD-4277-95A5-E88FABDB4793}" type="pres">
      <dgm:prSet presAssocID="{7FCB150D-7D98-41C8-A5A8-7036C2F82D0F}" presName="spaceBetweenRectangles" presStyleCnt="0"/>
      <dgm:spPr/>
    </dgm:pt>
    <dgm:pt modelId="{3AABED52-ACB6-49D1-9762-AB0689022E9A}" type="pres">
      <dgm:prSet presAssocID="{301E7AE0-34B2-4249-ACD2-4F8585D80EDC}" presName="parentLin" presStyleCnt="0"/>
      <dgm:spPr/>
    </dgm:pt>
    <dgm:pt modelId="{DA707917-AF58-4771-AEFA-2075268FFFE4}" type="pres">
      <dgm:prSet presAssocID="{301E7AE0-34B2-4249-ACD2-4F8585D80EDC}" presName="parentLeftMargin" presStyleLbl="node1" presStyleIdx="0" presStyleCnt="3"/>
      <dgm:spPr/>
    </dgm:pt>
    <dgm:pt modelId="{B3650E87-7703-41DD-8DA1-9EBF280D7732}" type="pres">
      <dgm:prSet presAssocID="{301E7AE0-34B2-4249-ACD2-4F8585D80E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7A67F6B-4C27-4475-A715-4ED52408CE47}" type="pres">
      <dgm:prSet presAssocID="{301E7AE0-34B2-4249-ACD2-4F8585D80EDC}" presName="negativeSpace" presStyleCnt="0"/>
      <dgm:spPr/>
    </dgm:pt>
    <dgm:pt modelId="{42021996-24DC-44D9-9DEB-06DBD9452A56}" type="pres">
      <dgm:prSet presAssocID="{301E7AE0-34B2-4249-ACD2-4F8585D80EDC}" presName="childText" presStyleLbl="conFgAcc1" presStyleIdx="1" presStyleCnt="3">
        <dgm:presLayoutVars>
          <dgm:bulletEnabled val="1"/>
        </dgm:presLayoutVars>
      </dgm:prSet>
      <dgm:spPr/>
    </dgm:pt>
    <dgm:pt modelId="{2C41A3B0-2D24-4FC6-A077-B922689C84B4}" type="pres">
      <dgm:prSet presAssocID="{945F3165-2025-407E-9538-20B18F8CA61A}" presName="spaceBetweenRectangles" presStyleCnt="0"/>
      <dgm:spPr/>
    </dgm:pt>
    <dgm:pt modelId="{8BBCB995-912B-458C-B1E2-A461FBFEE5BF}" type="pres">
      <dgm:prSet presAssocID="{26653392-2239-4FD2-BB08-ADE1103D8349}" presName="parentLin" presStyleCnt="0"/>
      <dgm:spPr/>
    </dgm:pt>
    <dgm:pt modelId="{0F8A8BBC-CA5E-466F-B599-7C5F1A2FA991}" type="pres">
      <dgm:prSet presAssocID="{26653392-2239-4FD2-BB08-ADE1103D8349}" presName="parentLeftMargin" presStyleLbl="node1" presStyleIdx="1" presStyleCnt="3"/>
      <dgm:spPr/>
    </dgm:pt>
    <dgm:pt modelId="{3044A481-9889-4AF5-A76D-F05CE784203A}" type="pres">
      <dgm:prSet presAssocID="{26653392-2239-4FD2-BB08-ADE1103D83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0576629-7AD4-4D86-AAAF-4932D6DBD6D0}" type="pres">
      <dgm:prSet presAssocID="{26653392-2239-4FD2-BB08-ADE1103D8349}" presName="negativeSpace" presStyleCnt="0"/>
      <dgm:spPr/>
    </dgm:pt>
    <dgm:pt modelId="{A48EA7BF-BE5B-4068-A4B9-CED22FE32398}" type="pres">
      <dgm:prSet presAssocID="{26653392-2239-4FD2-BB08-ADE1103D834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400B05-1661-4D5B-8594-7C1306CB7860}" type="presOf" srcId="{ADB70B88-21F8-47E1-8D70-69C3CFE98661}" destId="{D791947C-E25D-4366-9220-1529B241ECEA}" srcOrd="0" destOrd="0" presId="urn:microsoft.com/office/officeart/2005/8/layout/list1"/>
    <dgm:cxn modelId="{8FC6840F-14CF-4B50-B8A6-4AB47DBB54A3}" type="presOf" srcId="{301E7AE0-34B2-4249-ACD2-4F8585D80EDC}" destId="{B3650E87-7703-41DD-8DA1-9EBF280D7732}" srcOrd="1" destOrd="0" presId="urn:microsoft.com/office/officeart/2005/8/layout/list1"/>
    <dgm:cxn modelId="{BBDE5512-BD47-41C0-8FB6-25BCF5582C9D}" srcId="{ADB70B88-21F8-47E1-8D70-69C3CFE98661}" destId="{26653392-2239-4FD2-BB08-ADE1103D8349}" srcOrd="2" destOrd="0" parTransId="{3731C239-F591-423B-8177-29F4AA858BBA}" sibTransId="{7E42485A-D0C6-467B-B3D0-6161F2D8D740}"/>
    <dgm:cxn modelId="{D571E719-5DB6-4697-9072-FAC15D1E01F0}" type="presOf" srcId="{301E7AE0-34B2-4249-ACD2-4F8585D80EDC}" destId="{DA707917-AF58-4771-AEFA-2075268FFFE4}" srcOrd="0" destOrd="0" presId="urn:microsoft.com/office/officeart/2005/8/layout/list1"/>
    <dgm:cxn modelId="{03DB861A-053D-4B7B-9177-72FC7E8E2377}" type="presOf" srcId="{26653392-2239-4FD2-BB08-ADE1103D8349}" destId="{0F8A8BBC-CA5E-466F-B599-7C5F1A2FA991}" srcOrd="0" destOrd="0" presId="urn:microsoft.com/office/officeart/2005/8/layout/list1"/>
    <dgm:cxn modelId="{15DE2B2F-C1E3-4F68-8992-078561AD029B}" srcId="{ADB70B88-21F8-47E1-8D70-69C3CFE98661}" destId="{301E7AE0-34B2-4249-ACD2-4F8585D80EDC}" srcOrd="1" destOrd="0" parTransId="{93BA0738-1AEC-4F3F-B1A1-54E5F3FEBABF}" sibTransId="{945F3165-2025-407E-9538-20B18F8CA61A}"/>
    <dgm:cxn modelId="{681DA26A-42E8-4A17-A9B0-39C3CE2B7C1C}" srcId="{ADB70B88-21F8-47E1-8D70-69C3CFE98661}" destId="{8E24C38A-D20E-470A-BB64-B142FFA0F85A}" srcOrd="0" destOrd="0" parTransId="{A5B55665-B7D0-444E-B3A8-E443B17021F0}" sibTransId="{7FCB150D-7D98-41C8-A5A8-7036C2F82D0F}"/>
    <dgm:cxn modelId="{7E7A0073-38B4-4653-9730-E4126355DF89}" type="presOf" srcId="{26653392-2239-4FD2-BB08-ADE1103D8349}" destId="{3044A481-9889-4AF5-A76D-F05CE784203A}" srcOrd="1" destOrd="0" presId="urn:microsoft.com/office/officeart/2005/8/layout/list1"/>
    <dgm:cxn modelId="{03BFA089-8A70-4C0E-8092-45E17E6A46C4}" type="presOf" srcId="{8E24C38A-D20E-470A-BB64-B142FFA0F85A}" destId="{2F88D262-3391-4FA4-B6F0-7672F860FD7B}" srcOrd="1" destOrd="0" presId="urn:microsoft.com/office/officeart/2005/8/layout/list1"/>
    <dgm:cxn modelId="{25DCD5C5-147F-4F8C-AA9D-151B286FBC0B}" type="presOf" srcId="{8E24C38A-D20E-470A-BB64-B142FFA0F85A}" destId="{EE405CCC-9F1D-45E9-86A0-D1A1EB22CF6B}" srcOrd="0" destOrd="0" presId="urn:microsoft.com/office/officeart/2005/8/layout/list1"/>
    <dgm:cxn modelId="{8614D1BE-3044-4DB6-8677-5ED41E508998}" type="presParOf" srcId="{D791947C-E25D-4366-9220-1529B241ECEA}" destId="{3A0397D6-5A3D-454F-8A7A-D1B43A0D61B7}" srcOrd="0" destOrd="0" presId="urn:microsoft.com/office/officeart/2005/8/layout/list1"/>
    <dgm:cxn modelId="{ECCC444A-05B2-4F81-B20A-5349B222AAEF}" type="presParOf" srcId="{3A0397D6-5A3D-454F-8A7A-D1B43A0D61B7}" destId="{EE405CCC-9F1D-45E9-86A0-D1A1EB22CF6B}" srcOrd="0" destOrd="0" presId="urn:microsoft.com/office/officeart/2005/8/layout/list1"/>
    <dgm:cxn modelId="{64C0747E-86B5-402A-8633-65CA0F39EF3C}" type="presParOf" srcId="{3A0397D6-5A3D-454F-8A7A-D1B43A0D61B7}" destId="{2F88D262-3391-4FA4-B6F0-7672F860FD7B}" srcOrd="1" destOrd="0" presId="urn:microsoft.com/office/officeart/2005/8/layout/list1"/>
    <dgm:cxn modelId="{62A198AD-C205-4107-836D-2C749EBA3DC9}" type="presParOf" srcId="{D791947C-E25D-4366-9220-1529B241ECEA}" destId="{0CA058C8-C7EB-45A6-9052-4B032DBD2095}" srcOrd="1" destOrd="0" presId="urn:microsoft.com/office/officeart/2005/8/layout/list1"/>
    <dgm:cxn modelId="{74382911-60FC-4AE3-B831-25F2BB278BEA}" type="presParOf" srcId="{D791947C-E25D-4366-9220-1529B241ECEA}" destId="{A6BFA446-2EC1-41F3-9BC7-92E6B84277B6}" srcOrd="2" destOrd="0" presId="urn:microsoft.com/office/officeart/2005/8/layout/list1"/>
    <dgm:cxn modelId="{34FF6006-50F7-480A-B451-5B4DB450D16D}" type="presParOf" srcId="{D791947C-E25D-4366-9220-1529B241ECEA}" destId="{DA83E80A-A9FD-4277-95A5-E88FABDB4793}" srcOrd="3" destOrd="0" presId="urn:microsoft.com/office/officeart/2005/8/layout/list1"/>
    <dgm:cxn modelId="{3126B525-510D-477A-9FDC-9D31AFB138AC}" type="presParOf" srcId="{D791947C-E25D-4366-9220-1529B241ECEA}" destId="{3AABED52-ACB6-49D1-9762-AB0689022E9A}" srcOrd="4" destOrd="0" presId="urn:microsoft.com/office/officeart/2005/8/layout/list1"/>
    <dgm:cxn modelId="{12CA28CA-1206-4B57-8913-DC4C28CC9DF4}" type="presParOf" srcId="{3AABED52-ACB6-49D1-9762-AB0689022E9A}" destId="{DA707917-AF58-4771-AEFA-2075268FFFE4}" srcOrd="0" destOrd="0" presId="urn:microsoft.com/office/officeart/2005/8/layout/list1"/>
    <dgm:cxn modelId="{959E82B2-A5B7-4955-B4CC-94DCB6B65DD3}" type="presParOf" srcId="{3AABED52-ACB6-49D1-9762-AB0689022E9A}" destId="{B3650E87-7703-41DD-8DA1-9EBF280D7732}" srcOrd="1" destOrd="0" presId="urn:microsoft.com/office/officeart/2005/8/layout/list1"/>
    <dgm:cxn modelId="{BA14837D-8C5D-4435-ACDC-FAC044A1B268}" type="presParOf" srcId="{D791947C-E25D-4366-9220-1529B241ECEA}" destId="{37A67F6B-4C27-4475-A715-4ED52408CE47}" srcOrd="5" destOrd="0" presId="urn:microsoft.com/office/officeart/2005/8/layout/list1"/>
    <dgm:cxn modelId="{544CFC71-3AED-4AA0-A395-F23E2F44FE06}" type="presParOf" srcId="{D791947C-E25D-4366-9220-1529B241ECEA}" destId="{42021996-24DC-44D9-9DEB-06DBD9452A56}" srcOrd="6" destOrd="0" presId="urn:microsoft.com/office/officeart/2005/8/layout/list1"/>
    <dgm:cxn modelId="{B8C0B27C-95F3-4D18-9567-1EE44CD79133}" type="presParOf" srcId="{D791947C-E25D-4366-9220-1529B241ECEA}" destId="{2C41A3B0-2D24-4FC6-A077-B922689C84B4}" srcOrd="7" destOrd="0" presId="urn:microsoft.com/office/officeart/2005/8/layout/list1"/>
    <dgm:cxn modelId="{D3D5EE9C-8DA3-4D41-BA85-BF0D69504F34}" type="presParOf" srcId="{D791947C-E25D-4366-9220-1529B241ECEA}" destId="{8BBCB995-912B-458C-B1E2-A461FBFEE5BF}" srcOrd="8" destOrd="0" presId="urn:microsoft.com/office/officeart/2005/8/layout/list1"/>
    <dgm:cxn modelId="{E1AFA24B-AD72-47FC-B28F-0971BA0B4485}" type="presParOf" srcId="{8BBCB995-912B-458C-B1E2-A461FBFEE5BF}" destId="{0F8A8BBC-CA5E-466F-B599-7C5F1A2FA991}" srcOrd="0" destOrd="0" presId="urn:microsoft.com/office/officeart/2005/8/layout/list1"/>
    <dgm:cxn modelId="{F6779ECD-1F74-40C7-937A-AA9B48FA0F85}" type="presParOf" srcId="{8BBCB995-912B-458C-B1E2-A461FBFEE5BF}" destId="{3044A481-9889-4AF5-A76D-F05CE784203A}" srcOrd="1" destOrd="0" presId="urn:microsoft.com/office/officeart/2005/8/layout/list1"/>
    <dgm:cxn modelId="{7C31547B-BCC9-4DB9-8A8B-F7F044CFC7F6}" type="presParOf" srcId="{D791947C-E25D-4366-9220-1529B241ECEA}" destId="{50576629-7AD4-4D86-AAAF-4932D6DBD6D0}" srcOrd="9" destOrd="0" presId="urn:microsoft.com/office/officeart/2005/8/layout/list1"/>
    <dgm:cxn modelId="{78BA61EF-DCF8-42FC-A2D5-8E07EA398F0B}" type="presParOf" srcId="{D791947C-E25D-4366-9220-1529B241ECEA}" destId="{A48EA7BF-BE5B-4068-A4B9-CED22FE323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FA446-2EC1-41F3-9BC7-92E6B84277B6}">
      <dsp:nvSpPr>
        <dsp:cNvPr id="0" name=""/>
        <dsp:cNvSpPr/>
      </dsp:nvSpPr>
      <dsp:spPr>
        <a:xfrm>
          <a:off x="0" y="543261"/>
          <a:ext cx="8229600" cy="856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8D262-3391-4FA4-B6F0-7672F860FD7B}">
      <dsp:nvSpPr>
        <dsp:cNvPr id="0" name=""/>
        <dsp:cNvSpPr/>
      </dsp:nvSpPr>
      <dsp:spPr>
        <a:xfrm>
          <a:off x="411480" y="41421"/>
          <a:ext cx="5760719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1. Целевой</a:t>
          </a:r>
        </a:p>
      </dsp:txBody>
      <dsp:txXfrm>
        <a:off x="460476" y="90417"/>
        <a:ext cx="5662727" cy="905688"/>
      </dsp:txXfrm>
    </dsp:sp>
    <dsp:sp modelId="{42021996-24DC-44D9-9DEB-06DBD9452A56}">
      <dsp:nvSpPr>
        <dsp:cNvPr id="0" name=""/>
        <dsp:cNvSpPr/>
      </dsp:nvSpPr>
      <dsp:spPr>
        <a:xfrm>
          <a:off x="0" y="2085501"/>
          <a:ext cx="8229600" cy="856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50E87-7703-41DD-8DA1-9EBF280D7732}">
      <dsp:nvSpPr>
        <dsp:cNvPr id="0" name=""/>
        <dsp:cNvSpPr/>
      </dsp:nvSpPr>
      <dsp:spPr>
        <a:xfrm>
          <a:off x="411480" y="1583661"/>
          <a:ext cx="5760719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2. Содержательный</a:t>
          </a:r>
        </a:p>
      </dsp:txBody>
      <dsp:txXfrm>
        <a:off x="460476" y="1632657"/>
        <a:ext cx="5662727" cy="905688"/>
      </dsp:txXfrm>
    </dsp:sp>
    <dsp:sp modelId="{A48EA7BF-BE5B-4068-A4B9-CED22FE32398}">
      <dsp:nvSpPr>
        <dsp:cNvPr id="0" name=""/>
        <dsp:cNvSpPr/>
      </dsp:nvSpPr>
      <dsp:spPr>
        <a:xfrm>
          <a:off x="0" y="3627741"/>
          <a:ext cx="8229600" cy="856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4A481-9889-4AF5-A76D-F05CE784203A}">
      <dsp:nvSpPr>
        <dsp:cNvPr id="0" name=""/>
        <dsp:cNvSpPr/>
      </dsp:nvSpPr>
      <dsp:spPr>
        <a:xfrm>
          <a:off x="411480" y="3125901"/>
          <a:ext cx="5760719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3. Организационный</a:t>
          </a:r>
        </a:p>
      </dsp:txBody>
      <dsp:txXfrm>
        <a:off x="460476" y="3174897"/>
        <a:ext cx="5662727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AB0D2-EAA0-4D20-BD9C-06E0789DCAE3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CB3A-D366-47DC-887D-4767B58EF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6149049/" TargetMode="External"/><Relationship Id="rId2" Type="http://schemas.openxmlformats.org/officeDocument/2006/relationships/hyperlink" Target="https://www.consultant.ru/document/cons_doc_LAW_43853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Основные положения федеральной адаптированной образовательной программы дошкольного образования для обучающихся с ограниченными возможностями здоровья 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143380"/>
            <a:ext cx="3643338" cy="2428892"/>
          </a:xfrm>
        </p:spPr>
        <p:txBody>
          <a:bodyPr>
            <a:normAutofit/>
          </a:bodyPr>
          <a:lstStyle/>
          <a:p>
            <a:pPr algn="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Подготовил: учитель-логопед МБДОУ «Детский сад «Волшебная страна» Солодовникова Е.С.</a:t>
            </a:r>
          </a:p>
          <a:p>
            <a:pPr algn="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2075" y="6000768"/>
            <a:ext cx="1429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Тамбов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4608512" cy="669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164288" y="6165304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[2].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образовательная программа, адаптированная для обучения лиц с ограниченными возможностями здоровья с учетом их психофизических особенностей, а также индивидуальных возможностей и при необходимости обеспечивающая коррекцию нарушений развития и социальную адаптацию указанных лиц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[2].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     Цель ФАОП ДО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обеспечить условия для дошкольного образования, которые определяются общими и особыми потребностями детей раннего и дошкольного возраста с ОВЗ (ограниченными возможностями здоровья), их индивидуальными особенностями развития и состояния здоровья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[2].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программы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180790"/>
            <a:ext cx="7632848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Целевой раздел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определяет общее назначение, цели, задачи и планируемые результаты реализации ФАООП, а также способы определения достижения этих целей и резуль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атов.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включает в себя основные программы, ориентированные на достижение образовательных результатов реализации ФАООП.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определяет общие рамки реализации образовательной деятельности, а также организационные механизмы и условия реализации образовательной программы.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836712"/>
            <a:ext cx="4402832" cy="5289451"/>
          </a:xfrm>
        </p:spPr>
        <p:txBody>
          <a:bodyPr>
            <a:normAutofit/>
          </a:bodyPr>
          <a:lstStyle/>
          <a:p>
            <a:pPr marL="90488" indent="449263">
              <a:buNone/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Зачисление на обучение по АОП ДО осуществляется только с согласия (по заявлению) родителей (законных представителей) воспитанника и на основании рекомендаций ПМПК.</a:t>
            </a:r>
          </a:p>
        </p:txBody>
      </p:sp>
      <p:pic>
        <p:nvPicPr>
          <p:cNvPr id="20482" name="Picture 2" descr="https://dosaaf34-kk.ru/dosaaf34_kk_ru/i/db/gc1d2ye6de7gyo3k_826x768.png"/>
          <p:cNvPicPr>
            <a:picLocks noChangeAspect="1" noChangeArrowheads="1"/>
          </p:cNvPicPr>
          <p:nvPr/>
        </p:nvPicPr>
        <p:blipFill>
          <a:blip r:embed="rId2" cstate="print"/>
          <a:srcRect l="19826" t="2942" r="25456"/>
          <a:stretch>
            <a:fillRect/>
          </a:stretch>
        </p:blipFill>
        <p:spPr bwMode="auto">
          <a:xfrm>
            <a:off x="827584" y="620688"/>
            <a:ext cx="2880320" cy="4750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pPr marL="90488" indent="449263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https://www.consultant.ru/document/cons_doc_LAW_438538/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0488" indent="449263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https://www.garant.ru/products/ipo/prime/doc/406149049/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252</Words>
  <Application>Microsoft Macintosh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Основные положения федеральной адаптированной образовательной программы дошкольного образования для обучающихся с ограниченными возможностями здоровья   </vt:lpstr>
      <vt:lpstr>Презентация PowerPoint</vt:lpstr>
      <vt:lpstr>Презентация PowerPoint</vt:lpstr>
      <vt:lpstr>Презентация PowerPoint</vt:lpstr>
      <vt:lpstr>Структура программы</vt:lpstr>
      <vt:lpstr>Презентация PowerPoint</vt:lpstr>
      <vt:lpstr>Презентация PowerPoint</vt:lpstr>
      <vt:lpstr>Список использованных источников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Логопед</dc:creator>
  <cp:lastModifiedBy>Анна Можейко</cp:lastModifiedBy>
  <cp:revision>17</cp:revision>
  <dcterms:created xsi:type="dcterms:W3CDTF">2023-09-15T07:49:42Z</dcterms:created>
  <dcterms:modified xsi:type="dcterms:W3CDTF">2023-10-07T04:59:53Z</dcterms:modified>
</cp:coreProperties>
</file>