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6" r:id="rId7"/>
    <p:sldId id="267" r:id="rId8"/>
    <p:sldId id="260" r:id="rId9"/>
    <p:sldId id="268" r:id="rId10"/>
    <p:sldId id="269" r:id="rId11"/>
    <p:sldId id="261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3"/>
    <p:restoredTop sz="94723"/>
  </p:normalViewPr>
  <p:slideViewPr>
    <p:cSldViewPr>
      <p:cViewPr varScale="1">
        <p:scale>
          <a:sx n="122" d="100"/>
          <a:sy n="122" d="100"/>
        </p:scale>
        <p:origin x="4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0DE4EB-F7DB-4DDA-8ED1-F021294D2FE1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D49CBF-C8E2-4457-A532-A5C944B0C8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indent="450000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технологии в сопровождении дошкольников 6-7 лет с ограниченными возможностями здоровья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733256"/>
            <a:ext cx="6296744" cy="880121"/>
          </a:xfrm>
        </p:spPr>
        <p:txBody>
          <a:bodyPr anchor="b">
            <a:normAutofit fontScale="25000" lnSpcReduction="20000"/>
          </a:bodyPr>
          <a:lstStyle/>
          <a:p>
            <a:pPr algn="r"/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r">
              <a:lnSpc>
                <a:spcPct val="120000"/>
              </a:lnSpc>
            </a:pP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r">
              <a:lnSpc>
                <a:spcPct val="120000"/>
              </a:lnSpc>
            </a:pP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r">
              <a:lnSpc>
                <a:spcPct val="120000"/>
              </a:lnSpc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педагог-психолог</a:t>
            </a:r>
          </a:p>
          <a:p>
            <a:pPr indent="450000" algn="r">
              <a:lnSpc>
                <a:spcPct val="120000"/>
              </a:lnSpc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59 «Ягодка»</a:t>
            </a:r>
          </a:p>
          <a:p>
            <a:pPr indent="450000" algn="r">
              <a:lnSpc>
                <a:spcPct val="120000"/>
              </a:lnSpc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Сысоева М.Н.</a:t>
            </a:r>
          </a:p>
          <a:p>
            <a:pPr indent="450000">
              <a:lnSpc>
                <a:spcPct val="120000"/>
              </a:lnSpc>
            </a:pP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Тамбов </a:t>
            </a:r>
          </a:p>
          <a:p>
            <a:pPr>
              <a:lnSpc>
                <a:spcPct val="120000"/>
              </a:lnSpc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</a:p>
        </p:txBody>
      </p:sp>
    </p:spTree>
    <p:extLst>
      <p:ext uri="{BB962C8B-B14F-4D97-AF65-F5344CB8AC3E}">
        <p14:creationId xmlns:p14="http://schemas.microsoft.com/office/powerpoint/2010/main" val="427005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Примеры заданий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87227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2586600" cy="3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0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Первый плюс </a:t>
            </a:r>
            <a:r>
              <a:rPr lang="ru-RU" sz="1800" dirty="0">
                <a:solidFill>
                  <a:schemeClr val="tx1"/>
                </a:solidFill>
              </a:rPr>
              <a:t>использования данных видов оборудования - развивается положительная мотивация.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Второй плюс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-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это развитие коммуникативных навыков.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Дети работают в группе: учатся принимать решения вместе и самостоятельно, уступать друг другу, прислушиваться к мнению других, делиться своими эмоциями.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Специалист </a:t>
            </a:r>
            <a:r>
              <a:rPr lang="ru-RU" sz="1800" dirty="0">
                <a:solidFill>
                  <a:schemeClr val="tx1"/>
                </a:solidFill>
              </a:rPr>
              <a:t>получает возможность индивидуализировать  коррекционно-развивающий процесс  </a:t>
            </a:r>
            <a:r>
              <a:rPr lang="ru-RU" sz="1800" dirty="0" err="1">
                <a:solidFill>
                  <a:schemeClr val="tx1"/>
                </a:solidFill>
              </a:rPr>
              <a:t>засчет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Плюсы интерактивного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62140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</a:rPr>
              <a:t>повышение эффективности образовательного процесса за счёт высокой степени наглядности,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</a:rPr>
              <a:t>повышение мотивации благодаря мультимедийным  эффектам,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</a:rPr>
              <a:t>психологическое облегчение процесса развития и коррекции,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</a:rPr>
              <a:t>обогащение занятий эмоциональной окрашенностью, 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</a:rPr>
              <a:t>моделирование продуктивных видов деятельности, необходимых для освоения развивающих и коррекционных задач.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Эффективность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7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636912"/>
            <a:ext cx="7416824" cy="3816424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Гаргуша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Ю.Ф. Новые информационные технологии в работе психолога // Психолог. 2004. № 3. С. 7-9.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Гончарова Е.Н. Ребёнок с особыми образовательными потребностями // Журнал института коррекционной педагогики  РАО. 2002. № 3. С. 8-9.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Иванова Е.В. Повышение ИКТ - компетентности педагогов //  Справочник старшего воспитателя дошкольного учреждения. 2009. № 2. С. 5-8.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Кукушкина О.И. Применение информационных технологий в специальном образовании // Вестник образования.  2003. № 3. С. 12-16.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Талызина Н.Ф. Компьютеризация обучения - научная основа // Вестник московского университета. 2007. № 1. С. 7-12.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Список </a:t>
            </a:r>
            <a:r>
              <a:rPr lang="ru-RU">
                <a:solidFill>
                  <a:schemeClr val="tx1"/>
                </a:solidFill>
              </a:rPr>
              <a:t>использованных источников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реализация принципа модальности (совместной координированной работы моторного, слухового и зрительного анализаторов при выполнении заданий);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реализация принципа комплексности (использование разнообразных методов и приемов коррекционной педагогики и современных средств обучения),;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увеличение плотности занятия (интеграция рациональности, динамичности и информативности);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повышение учебной мотивации (моделирование интерактивной коррекционно-развивающей учебной среды);</a:t>
            </a:r>
          </a:p>
          <a:p>
            <a:pPr marL="0" indent="450000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раскрытие резервных возможностей ребенка с ОВЗ (соответствие способу восприятия информации, которым отличается новое поколение детей).</a:t>
            </a:r>
            <a:br>
              <a:rPr lang="ru-RU" sz="1800" dirty="0">
                <a:solidFill>
                  <a:schemeClr val="tx1"/>
                </a:solidFill>
              </a:rPr>
            </a:b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Коррекционный потенциал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[5]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8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Представляет собой маленькую модель окружающего мира, здесь можно играть, успокаиваться, выстраивать коммуникации со сверстниками.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</a:rPr>
              <a:t>Также интерактивная песочница помогает раскрывать внутренние резервы и способствует всестороннему развитию детей с особыми потребностями. </a:t>
            </a:r>
          </a:p>
          <a:p>
            <a:pPr indent="450000" algn="just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Песочница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ISANDBOX</a:t>
            </a:r>
            <a:b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4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Интерактивный  стол INVISION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92" y="2133600"/>
            <a:ext cx="459951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Многовариантный вопрос – дети отвечают на вопросы, перетаскивая изображение.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Горячие точки – дети отмечают части диаграммы, перетаскивая надписи на свои места.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Сортировка по группам – дети распределяют понятия по группам.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Рисование – дети выбирают цвета и эффекты и рисуют пальцами.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Мультимедиа – дети перетаскивают фото и видеофайлы и меняют их размер.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Сложение – воспитанники вместе решают примеры.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Паззл – обучающиеся вместе складывают паззл;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Сложение Плюс – решают математические примеры, используя визуальные объекты.</a:t>
            </a:r>
          </a:p>
          <a:p>
            <a:pPr algn="just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7554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Примеры заданий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60163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04" y="170080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2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Примеры заданий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2710" y="1325843"/>
            <a:ext cx="3977982" cy="530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1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Интерактивный куб ISANDBOX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5" b="15832"/>
          <a:stretch/>
        </p:blipFill>
        <p:spPr bwMode="auto">
          <a:xfrm>
            <a:off x="576797" y="1885006"/>
            <a:ext cx="3059099" cy="42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 bwMode="auto">
          <a:xfrm>
            <a:off x="4139952" y="2636912"/>
            <a:ext cx="3060000" cy="38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4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Примеры заданий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58841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2589300" cy="34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40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485</Words>
  <Application>Microsoft Macintosh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Candara</vt:lpstr>
      <vt:lpstr>Courier New</vt:lpstr>
      <vt:lpstr>Symbol</vt:lpstr>
      <vt:lpstr>Times New Roman</vt:lpstr>
      <vt:lpstr>Волна</vt:lpstr>
      <vt:lpstr>Интерактивные технологии в сопровождении дошкольников 6-7 лет с ограниченными возможностями здоровья</vt:lpstr>
      <vt:lpstr>Коррекционный потенциал [5] </vt:lpstr>
      <vt:lpstr>Песочница ISANDBOX </vt:lpstr>
      <vt:lpstr>Интерактивный  стол INVISION </vt:lpstr>
      <vt:lpstr>Приложения</vt:lpstr>
      <vt:lpstr>Примеры заданий</vt:lpstr>
      <vt:lpstr>Примеры заданий</vt:lpstr>
      <vt:lpstr>Интерактивный куб ISANDBOX</vt:lpstr>
      <vt:lpstr>Примеры заданий</vt:lpstr>
      <vt:lpstr>Примеры заданий</vt:lpstr>
      <vt:lpstr>Плюсы интерактивного оборудования</vt:lpstr>
      <vt:lpstr>Эффективность 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технологии в сопровождении дошкольников  6-7 лет с ОВЗ.</dc:title>
  <dc:creator>Ольга</dc:creator>
  <cp:lastModifiedBy>Анна Можейко</cp:lastModifiedBy>
  <cp:revision>22</cp:revision>
  <dcterms:created xsi:type="dcterms:W3CDTF">2024-02-15T11:08:35Z</dcterms:created>
  <dcterms:modified xsi:type="dcterms:W3CDTF">2024-03-03T05:19:49Z</dcterms:modified>
</cp:coreProperties>
</file>