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1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8DF6-98C9-4341-950D-2AB887C1D6AA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234EF-CAF2-4C07-81DA-058956FF67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461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8DF6-98C9-4341-950D-2AB887C1D6AA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234EF-CAF2-4C07-81DA-058956FF67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043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3"/>
            <a:ext cx="36576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3"/>
            <a:ext cx="107696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8DF6-98C9-4341-950D-2AB887C1D6AA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234EF-CAF2-4C07-81DA-058956FF67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43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8DF6-98C9-4341-950D-2AB887C1D6AA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234EF-CAF2-4C07-81DA-058956FF67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670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8DF6-98C9-4341-950D-2AB887C1D6AA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234EF-CAF2-4C07-81DA-058956FF67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175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8DF6-98C9-4341-950D-2AB887C1D6AA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234EF-CAF2-4C07-81DA-058956FF67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101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8DF6-98C9-4341-950D-2AB887C1D6AA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234EF-CAF2-4C07-81DA-058956FF67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625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8DF6-98C9-4341-950D-2AB887C1D6AA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234EF-CAF2-4C07-81DA-058956FF67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804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8DF6-98C9-4341-950D-2AB887C1D6AA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234EF-CAF2-4C07-81DA-058956FF67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959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8DF6-98C9-4341-950D-2AB887C1D6AA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234EF-CAF2-4C07-81DA-058956FF67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745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8DF6-98C9-4341-950D-2AB887C1D6AA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234EF-CAF2-4C07-81DA-058956FF67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051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E8DF6-98C9-4341-950D-2AB887C1D6AA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234EF-CAF2-4C07-81DA-058956FF67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600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am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97710"/>
            <a:ext cx="9144000" cy="2770217"/>
          </a:xfrm>
        </p:spPr>
        <p:txBody>
          <a:bodyPr>
            <a:normAutofit fontScale="90000"/>
          </a:bodyPr>
          <a:lstStyle/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4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Семейная ассамблея - одна из форм технологии взаимодействия в системе «Педагог-родитель»</a:t>
            </a:r>
            <a:br>
              <a:rPr lang="ru-RU" sz="5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4657" y="4136065"/>
            <a:ext cx="10706971" cy="2402957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2800"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                                        </a:t>
            </a:r>
          </a:p>
          <a:p>
            <a:pPr lvl="0" algn="r">
              <a:lnSpc>
                <a:spcPct val="120000"/>
              </a:lnSpc>
              <a:spcBef>
                <a:spcPts val="0"/>
              </a:spcBef>
              <a:buClr>
                <a:srgbClr val="595959"/>
              </a:buClr>
              <a:buSzPts val="2800"/>
            </a:pPr>
            <a:r>
              <a:rPr lang="ru-RU" sz="23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                                                                                      </a:t>
            </a:r>
            <a:r>
              <a:rPr kumimoji="0" lang="ru-RU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Подготовил: </a:t>
            </a:r>
          </a:p>
          <a:p>
            <a:pPr lvl="0" algn="r">
              <a:lnSpc>
                <a:spcPct val="120000"/>
              </a:lnSpc>
              <a:spcBef>
                <a:spcPts val="0"/>
              </a:spcBef>
              <a:buClr>
                <a:srgbClr val="595959"/>
              </a:buClr>
              <a:buSzPts val="2800"/>
            </a:pPr>
            <a:r>
              <a:rPr kumimoji="0" lang="ru-RU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учитель-логопед </a:t>
            </a:r>
          </a:p>
          <a:p>
            <a:pPr lvl="0" algn="r">
              <a:lnSpc>
                <a:spcPct val="120000"/>
              </a:lnSpc>
              <a:spcBef>
                <a:spcPts val="0"/>
              </a:spcBef>
              <a:buClr>
                <a:srgbClr val="595959"/>
              </a:buClr>
              <a:buSzPts val="2800"/>
            </a:pPr>
            <a:r>
              <a:rPr kumimoji="0" lang="ru-RU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МБДОУ «Детский сад </a:t>
            </a:r>
            <a:endParaRPr lang="ru-RU" sz="17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lvl="0" algn="r">
              <a:lnSpc>
                <a:spcPct val="120000"/>
              </a:lnSpc>
              <a:spcBef>
                <a:spcPts val="0"/>
              </a:spcBef>
              <a:buClr>
                <a:srgbClr val="595959"/>
              </a:buClr>
              <a:buSzPts val="2800"/>
            </a:pPr>
            <a:r>
              <a:rPr kumimoji="0" lang="ru-RU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№ 45</a:t>
            </a:r>
            <a:r>
              <a:rPr lang="ru-RU" sz="1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«Буратино»</a:t>
            </a:r>
            <a:endParaRPr kumimoji="0" lang="ru-RU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lvl="0" algn="r">
              <a:lnSpc>
                <a:spcPct val="120000"/>
              </a:lnSpc>
              <a:spcBef>
                <a:spcPts val="0"/>
              </a:spcBef>
              <a:buClr>
                <a:srgbClr val="595959"/>
              </a:buClr>
              <a:buSzPts val="2800"/>
            </a:pPr>
            <a:r>
              <a:rPr kumimoji="0" lang="ru-RU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Тимошина О.В.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2800"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2800"/>
            </a:pPr>
            <a:endParaRPr lang="ru-RU" sz="1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2800"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Тамбов 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2800"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2024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2800"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2800"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2800"/>
            </a:pPr>
            <a:endParaRPr lang="ru-RU" sz="20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2800"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2800"/>
            </a:pPr>
            <a:endParaRPr lang="ru-RU" sz="20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endParaRPr lang="ru-RU" dirty="0"/>
          </a:p>
        </p:txBody>
      </p:sp>
      <p:pic>
        <p:nvPicPr>
          <p:cNvPr id="4" name="Рисунок 3" descr="https://avatars.mds.yandex.net/i?id=43dc6a6fbbb52c2dda0e07f770927873ed2eb48c-9799358-images-thumbs&amp;n=1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6190" y="2388004"/>
            <a:ext cx="3785235" cy="29446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4367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8009" y="671618"/>
            <a:ext cx="737972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 Семейной Ассамблеи:</a:t>
            </a:r>
          </a:p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795194" y="2151201"/>
            <a:ext cx="9337094" cy="337863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Понимание родителями (законными представителями) единства педагогического, детского и родительского общества в образовательном процессе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6841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6533" y="907788"/>
            <a:ext cx="9116291" cy="442537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Список использованных источников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3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 Козлова А.В. Работа ДОУ с семьёй. М., 2005.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Мустафина Т.В., Никулина Е.Б. Делаем вместе: Технология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взаимодействия образовательного процесса. М., 2020.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Пигулина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И.Л. Логопед и родители в условиях детского сада.             СПб., 2023.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www.maam.ru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://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ippk.arkh-edu.ru/upload/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iblock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/459/mr-dlya-roditeley.pdf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04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592211"/>
            <a:ext cx="8537943" cy="2129723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АССАМБЛЕЯ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(от фр. «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mble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-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название руководящего органа организации, общее собрание какой-либо организации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5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СЕМЕЙНАЯ АССАМБЛЕЯ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технология взаимодействия учителя-логопеда с родителями (законными представителями)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2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5" descr="https://gas-kvas.com/uploads/posts/2023-01/1673782374_gas-kvas-com-p-risunok-semi-dlya-nachinayushchikh-2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10137" y="2798669"/>
            <a:ext cx="2728348" cy="2708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7090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6" y="308920"/>
            <a:ext cx="8911687" cy="716692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1963" y="1676400"/>
            <a:ext cx="9599402" cy="3777622"/>
          </a:xfrm>
        </p:spPr>
        <p:txBody>
          <a:bodyPr>
            <a:no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Участие родителей (законных представителей) в коррекции речевого развития ребёнка способствует хорошей результативности работы учителя-логопеда.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Необходимость вовлечения родителей (законных представителей) в единое образовательное пространство «Детский сад-семья».</a:t>
            </a:r>
          </a:p>
        </p:txBody>
      </p:sp>
    </p:spTree>
    <p:extLst>
      <p:ext uri="{BB962C8B-B14F-4D97-AF65-F5344CB8AC3E}">
        <p14:creationId xmlns:p14="http://schemas.microsoft.com/office/powerpoint/2010/main" val="3905250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5925"/>
            <a:ext cx="10515600" cy="1537892"/>
          </a:xfrm>
        </p:spPr>
        <p:txBody>
          <a:bodyPr>
            <a:normAutofit/>
          </a:bodyPr>
          <a:lstStyle/>
          <a:p>
            <a:pPr algn="ctr"/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критерии 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2047" y="1707397"/>
            <a:ext cx="8915400" cy="3777622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Концептуальность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Системность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Управляемость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Эффективность</a:t>
            </a:r>
          </a:p>
          <a:p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Воспроизводимость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064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348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10719" y="1831900"/>
            <a:ext cx="9023858" cy="347472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Знакомство семей воспитанников и педагогов ДОУ друг с другом, их объединение в разнообразную совместную деятельность, создание системы личностно-ориентированного взаимодействия взрослых с детьми путём организации единого образовательного пространства ДОУ  и семьи.</a:t>
            </a:r>
          </a:p>
        </p:txBody>
      </p:sp>
    </p:spTree>
    <p:extLst>
      <p:ext uri="{BB962C8B-B14F-4D97-AF65-F5344CB8AC3E}">
        <p14:creationId xmlns:p14="http://schemas.microsoft.com/office/powerpoint/2010/main" val="2897569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7248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611824"/>
            <a:ext cx="8915400" cy="3378630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Объединить и скоординировать усилия всех участников Семейной ассамблеи и включить их в активную творческую работу.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Создать психологический благоприятный климат для родителей (законных представителей).</a:t>
            </a:r>
          </a:p>
        </p:txBody>
      </p:sp>
    </p:spTree>
    <p:extLst>
      <p:ext uri="{BB962C8B-B14F-4D97-AF65-F5344CB8AC3E}">
        <p14:creationId xmlns:p14="http://schemas.microsoft.com/office/powerpoint/2010/main" val="3390667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3491" y="691979"/>
            <a:ext cx="9116291" cy="10806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 проведения Семейной ассамблеи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сотрудничество</a:t>
            </a: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Список использованных источников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 Джин Айрес. Ребёнок и сенсорная интеграция. М.: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Теревинф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2018.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Дети и сенсорная интеграция: сборник методических рекомендаций / авторы-составители Т.А.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Пескишева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О.Н. Беляева. Череповец, 2019.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Кислинг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У. Сенсорная интеграция в диалоге. Понять ребенка, распознать проблему, помочь обрести равновесие. М.: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Теревинф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2017.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3" descr="https://gas-kvas.com/uploads/posts/2023-03/1677979264_gas-kvas-com-p-prostie-risunki-na-temu-moya-semya-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701" y="2053526"/>
            <a:ext cx="7284203" cy="3673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3745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18252" y="743921"/>
            <a:ext cx="89750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Уровни проведения Семейной ассамблеи</a:t>
            </a: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3231397" y="2115520"/>
            <a:ext cx="6114083" cy="277419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Уровень  ДОУ</a:t>
            </a:r>
          </a:p>
          <a:p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Городской</a:t>
            </a:r>
          </a:p>
          <a:p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Региональный</a:t>
            </a:r>
          </a:p>
          <a:p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Федеральный</a:t>
            </a:r>
          </a:p>
        </p:txBody>
      </p:sp>
    </p:spTree>
    <p:extLst>
      <p:ext uri="{BB962C8B-B14F-4D97-AF65-F5344CB8AC3E}">
        <p14:creationId xmlns:p14="http://schemas.microsoft.com/office/powerpoint/2010/main" val="1588965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35451" y="648369"/>
            <a:ext cx="72764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Содержание Семейной ассамблеи</a:t>
            </a: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2309247" y="1573078"/>
            <a:ext cx="7935133" cy="40605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Семинар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Мастер-класс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Практикум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Деловая игра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Диспут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Заседание «Круглого стола»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Тренинг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Интерактивные праздники совместно с детьми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Беседа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5403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</TotalTime>
  <Words>413</Words>
  <Application>Microsoft Macintosh PowerPoint</Application>
  <PresentationFormat>Широкоэкранный</PresentationFormat>
  <Paragraphs>83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Семейная ассамблея - одна из форм технологии взаимодействия в системе «Педагог-родитель» </vt:lpstr>
      <vt:lpstr>АССАМБЛЕЯ - (от фр. «assemble» - cобрание) – название руководящего органа организации, общее собрание какой-либо организации 5.  СЕМЕЙНАЯ АССАМБЛЕЯ - технология взаимодействия учителя-логопеда с родителями (законными представителями) 2. </vt:lpstr>
      <vt:lpstr>Актуальность </vt:lpstr>
      <vt:lpstr> Основные критерии :</vt:lpstr>
      <vt:lpstr>Цель:</vt:lpstr>
      <vt:lpstr>Задачи: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Сенсорная интеграция в работе учителя-дефектолога общеобразовательной организации.</dc:title>
  <dc:creator>Татьяна Владимировна Коляда</dc:creator>
  <cp:lastModifiedBy>Анна Можейко</cp:lastModifiedBy>
  <cp:revision>24</cp:revision>
  <dcterms:created xsi:type="dcterms:W3CDTF">2022-11-17T05:50:01Z</dcterms:created>
  <dcterms:modified xsi:type="dcterms:W3CDTF">2024-01-20T08:32:15Z</dcterms:modified>
</cp:coreProperties>
</file>