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86" r:id="rId4"/>
    <p:sldId id="261" r:id="rId5"/>
    <p:sldId id="301" r:id="rId6"/>
    <p:sldId id="302" r:id="rId7"/>
    <p:sldId id="303" r:id="rId8"/>
    <p:sldId id="304" r:id="rId9"/>
    <p:sldId id="305" r:id="rId10"/>
    <p:sldId id="291" r:id="rId11"/>
    <p:sldId id="296" r:id="rId12"/>
    <p:sldId id="306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6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6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9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7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2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2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2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0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5E06-D1C6-432F-9A13-2F8FC03EEC14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7B5E-747D-4607-A8BE-A86D5BFB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 bwMode="auto">
          <a:xfrm>
            <a:off x="2123728" y="1628800"/>
            <a:ext cx="5108536" cy="44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368332"/>
            <a:ext cx="494646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«Мир моих эмоций»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869160"/>
            <a:ext cx="29513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Автор-составитель проекта: </a:t>
            </a:r>
          </a:p>
          <a:p>
            <a:r>
              <a:rPr lang="ru-RU" dirty="0" err="1">
                <a:solidFill>
                  <a:schemeClr val="bg1"/>
                </a:solidFill>
              </a:rPr>
              <a:t>Милованова</a:t>
            </a:r>
            <a:r>
              <a:rPr lang="ru-RU" dirty="0">
                <a:solidFill>
                  <a:schemeClr val="bg1"/>
                </a:solidFill>
              </a:rPr>
              <a:t> С.В.</a:t>
            </a:r>
          </a:p>
          <a:p>
            <a:r>
              <a:rPr lang="ru-RU" dirty="0">
                <a:solidFill>
                  <a:schemeClr val="bg1"/>
                </a:solidFill>
              </a:rPr>
              <a:t>педагог-психолог</a:t>
            </a:r>
          </a:p>
          <a:p>
            <a:r>
              <a:rPr lang="ru-RU" dirty="0">
                <a:solidFill>
                  <a:schemeClr val="bg1"/>
                </a:solidFill>
              </a:rPr>
              <a:t>МБДОУ «Детский сад </a:t>
            </a:r>
          </a:p>
          <a:p>
            <a:r>
              <a:rPr lang="ru-RU" dirty="0">
                <a:solidFill>
                  <a:schemeClr val="bg1"/>
                </a:solidFill>
              </a:rPr>
              <a:t>«Медвежонок»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194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Тамбов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3239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Игры для развития эмоций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952328" cy="2201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0260"/>
            <a:ext cx="2880320" cy="2550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gleba\Desktop\работа дети\IMG_20221028_2212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44827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4875"/>
            <a:ext cx="3816424" cy="35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gleba\Desktop\работа дети\IMG_20221028_2210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5176" y="3944016"/>
            <a:ext cx="2495235" cy="247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8" y="-65526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Материал для педагогов и родителей</a:t>
            </a:r>
          </a:p>
        </p:txBody>
      </p:sp>
      <p:pic>
        <p:nvPicPr>
          <p:cNvPr id="4" name="Рисунок 3" descr="C:\Users\gleba\Desktop\работа дети\IMG_20221028_2219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5" y="1052736"/>
            <a:ext cx="2722862" cy="294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leba\Desktop\работа дети\IMG_20221028_2219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4932"/>
            <a:ext cx="2160240" cy="33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gleba\Desktop\работа дети\IMG_20221028_2222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8554" y="1448996"/>
            <a:ext cx="2982429" cy="215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leba\Desktop\работа дети\IMG_20221028_2217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107" y="4540575"/>
            <a:ext cx="2664295" cy="189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leba\Desktop\работа дети\IMG_20221028_2216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3158" y="4468387"/>
            <a:ext cx="2610173" cy="194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90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7108" y="407707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-99391"/>
            <a:ext cx="8784976" cy="649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Список использованных источников</a:t>
            </a:r>
          </a:p>
          <a:p>
            <a:pPr marL="137160" indent="0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1. Диагностика эмоционально-личностного развития дошкольников. 3-7 лет.  М.: Учитель, 2014.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2. Ермолаева М.В. Особенности и средства развития эмоциональной сферы дошкольников. М.: Московский психолого-социальный университет (МПСУ), 2016. 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3.Ковалец И.В. Мир моих эмоций М. Белый ветер, 2016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4. Котова Е.В. В мире друзей. Программа эмоционально-личностного развития детей.  М.: Сфера, 2016.</a:t>
            </a:r>
          </a:p>
          <a:p>
            <a:pPr marL="137160" indent="0">
              <a:buNone/>
            </a:pPr>
            <a:r>
              <a:rPr lang="ru-RU">
                <a:solidFill>
                  <a:schemeClr val="bg1"/>
                </a:solidFill>
              </a:rPr>
              <a:t>5. Крюкова </a:t>
            </a:r>
            <a:r>
              <a:rPr lang="ru-RU" dirty="0">
                <a:solidFill>
                  <a:schemeClr val="bg1"/>
                </a:solidFill>
              </a:rPr>
              <a:t>С.В., </a:t>
            </a:r>
            <a:r>
              <a:rPr lang="ru-RU" dirty="0" err="1">
                <a:solidFill>
                  <a:schemeClr val="bg1"/>
                </a:solidFill>
              </a:rPr>
              <a:t>Слободяник</a:t>
            </a:r>
            <a:r>
              <a:rPr lang="ru-RU" dirty="0">
                <a:solidFill>
                  <a:schemeClr val="bg1"/>
                </a:solidFill>
              </a:rPr>
              <a:t> Н.П. Удивляюсь, злюсь, боюсь, хвастаюсь и радуюсь. М.: Генезис, 2007. 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6. </a:t>
            </a:r>
            <a:r>
              <a:rPr lang="ru-RU" dirty="0" err="1">
                <a:solidFill>
                  <a:schemeClr val="bg1"/>
                </a:solidFill>
              </a:rPr>
              <a:t>Пазухина</a:t>
            </a:r>
            <a:r>
              <a:rPr lang="ru-RU" dirty="0">
                <a:solidFill>
                  <a:schemeClr val="bg1"/>
                </a:solidFill>
              </a:rPr>
              <a:t> И.А. Давай познакомимся! Тренинговое развитие и коррекция эмоционального мира дошкольников 4-6 лет. СПб.: Питер, 2013.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</a:rPr>
              <a:t>7. Шапиро Е.И. Особенности эмоционального развития дошкольника 3-7 лет. М.: Высшая школа, 2011. </a:t>
            </a:r>
          </a:p>
          <a:p>
            <a:pPr marL="137160" indent="0">
              <a:buNone/>
            </a:pPr>
            <a:br>
              <a:rPr lang="ru-RU" sz="4400" b="1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25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3" name="Picture 5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471"/>
            <a:ext cx="9100290" cy="6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598"/>
            <a:ext cx="7926617" cy="16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2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/>
          <a:stretch/>
        </p:blipFill>
        <p:spPr bwMode="auto">
          <a:xfrm>
            <a:off x="4466321" y="0"/>
            <a:ext cx="4585804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6984776" cy="43204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291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576064" cy="11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50" y="2175555"/>
            <a:ext cx="853757" cy="118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645024"/>
            <a:ext cx="1961259" cy="1443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C00000"/>
                </a:solidFill>
              </a:rPr>
              <a:t>Изучение методической литературы, опыта работы по развитию и профилактике эмоционально-личностной сферы детей старшего дошкольного возраста с ОВЗ.</a:t>
            </a:r>
            <a:endParaRPr lang="ru-RU" sz="11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1957452"/>
            <a:ext cx="194421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Разработка игр-занятий с детьми.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Подготовка предметно-пространственной среды.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Подготовка к консультации с родителями и педагогами.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48199"/>
            <a:ext cx="592594" cy="1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3989" y="1196752"/>
            <a:ext cx="158417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Проведение игр-занятий с детьми, консультации с родителями и педагогами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8223" y="327618"/>
            <a:ext cx="2016224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Составление  заключения,  анализ  выполненной работы и оценка её эффективности</a:t>
            </a:r>
            <a:r>
              <a:rPr lang="ru-RU" sz="14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5" name="Picture 7" descr="https://avatars.mds.yandex.net/i?id=98460d92ab0de2f67369ea64661dcc97-4935719-images-thumbs&amp;ref=rim&amp;n=33&amp;w=181&amp;h=20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00" l="9945" r="89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86" y="1115372"/>
            <a:ext cx="789665" cy="10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0"/>
            <a:ext cx="54005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Дорожная карта проекта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9"/>
            <a:ext cx="2195736" cy="1990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2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" y="-11122"/>
            <a:ext cx="912212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8784976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/>
              <a:t>Оценка исходного состояния проблемы, через определение особенностей личностного и эмоционального благополучия детей.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/>
              <a:t>Подбор наглядно-информационного сопровождения и необходимого оборудования для занятий.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/>
              <a:t>Подбор методического, дидактического, художественного демонстрационного, информационного материала по теме проекта.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/>
              <a:t>Подбор интернет – ресурсов по заданной тематике.</a:t>
            </a:r>
          </a:p>
          <a:p>
            <a:pPr lvl="0" fontAlgn="base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Подготовительный  этап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56070"/>
            <a:ext cx="3150096" cy="1913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1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57910"/>
            <a:ext cx="8856984" cy="6669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fontAlgn="base">
              <a:buNone/>
            </a:pPr>
            <a:r>
              <a:rPr lang="ru-RU" dirty="0"/>
              <a:t>     1. Диагностика эмоциональной сферы дошкольника      (Л.П.  Стрелкова).</a:t>
            </a:r>
          </a:p>
          <a:p>
            <a:pPr marL="137160" indent="0" fontAlgn="base">
              <a:buNone/>
            </a:pPr>
            <a:r>
              <a:rPr lang="ru-RU" dirty="0"/>
              <a:t>     2. Методики исследования личности и актуального психоэмоционального состояния воспитанников: Методика «Выбери нужное лицо» (Р. </a:t>
            </a:r>
            <a:r>
              <a:rPr lang="ru-RU" dirty="0" err="1"/>
              <a:t>Тэммл</a:t>
            </a:r>
            <a:r>
              <a:rPr lang="ru-RU" dirty="0"/>
              <a:t>, М. </a:t>
            </a:r>
            <a:r>
              <a:rPr lang="ru-RU" dirty="0" err="1"/>
              <a:t>Дорки</a:t>
            </a:r>
            <a:r>
              <a:rPr lang="ru-RU" dirty="0"/>
              <a:t>, В. </a:t>
            </a:r>
            <a:r>
              <a:rPr lang="ru-RU" dirty="0" err="1"/>
              <a:t>Амен</a:t>
            </a:r>
            <a:r>
              <a:rPr lang="ru-RU" dirty="0"/>
              <a:t>) , Методика «Контурный САТ-Н (Детский апперцептивный тест Л. </a:t>
            </a:r>
            <a:r>
              <a:rPr lang="ru-RU" dirty="0" err="1"/>
              <a:t>Беллак</a:t>
            </a:r>
            <a:r>
              <a:rPr lang="ru-RU" dirty="0"/>
              <a:t>, О. </a:t>
            </a:r>
            <a:r>
              <a:rPr lang="ru-RU" dirty="0" err="1"/>
              <a:t>Беллак</a:t>
            </a:r>
            <a:r>
              <a:rPr lang="ru-RU" dirty="0"/>
              <a:t>), Методика «Лесенка» (В.Г. Щур).</a:t>
            </a:r>
          </a:p>
          <a:p>
            <a:pPr marL="137160" lvl="0" indent="0" fontAlgn="base">
              <a:buNone/>
            </a:pPr>
            <a:r>
              <a:rPr lang="ru-RU" dirty="0"/>
              <a:t>    3. Реализация адаптированного варианта программы «Удивляюсь, злюсь, боюсь, хвастаюсь и радуюсь. Программы эмоционального развития детей дошкольного и младшего школьного возраста» (Крюкова С.В., </a:t>
            </a:r>
            <a:r>
              <a:rPr lang="ru-RU" dirty="0" err="1"/>
              <a:t>Слободяник</a:t>
            </a:r>
            <a:r>
              <a:rPr lang="ru-RU" dirty="0"/>
              <a:t> Н.П.).</a:t>
            </a:r>
          </a:p>
          <a:p>
            <a:pPr marL="137160" lvl="0" indent="0" fontAlgn="base">
              <a:buNone/>
            </a:pPr>
            <a:r>
              <a:rPr lang="ru-RU" dirty="0"/>
              <a:t>    4.Использование картотеки упражнений на релаксацию.</a:t>
            </a:r>
          </a:p>
          <a:p>
            <a:pPr marL="137160" lvl="0" indent="0" fontAlgn="base">
              <a:buNone/>
            </a:pPr>
            <a:r>
              <a:rPr lang="ru-RU" dirty="0"/>
              <a:t>    5.Использование демонстрационного материала «Добрые дела», «Азбука эмоций»,   «Моё настроение».</a:t>
            </a:r>
          </a:p>
          <a:p>
            <a:pPr marL="137160" indent="0">
              <a:buNone/>
            </a:pPr>
            <a:r>
              <a:rPr lang="ru-RU" dirty="0"/>
              <a:t>    6. Разработка тематики бесед: «Какое у меня сейчас настроение?» , «Моя мама радуется когда…». «Я огорчаюсь…», «Я удивляюсь..» и др. </a:t>
            </a:r>
          </a:p>
          <a:p>
            <a:pPr marL="137160" indent="0">
              <a:buNone/>
            </a:pPr>
            <a:r>
              <a:rPr lang="ru-RU" dirty="0"/>
              <a:t>    7. Рисование- Подготовка карточек с изображением контура лица человека</a:t>
            </a:r>
          </a:p>
          <a:p>
            <a:pPr marL="137160" indent="0">
              <a:buNone/>
            </a:pPr>
            <a:r>
              <a:rPr lang="ru-RU" dirty="0"/>
              <a:t>( «Дорисуй..», «Моё настроение»).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10509"/>
            <a:ext cx="2952328" cy="10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15" y="77109"/>
            <a:ext cx="3792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1208"/>
            <a:ext cx="4103242" cy="127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7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856984" cy="563231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Семинар-практикум:</a:t>
            </a:r>
          </a:p>
          <a:p>
            <a:r>
              <a:rPr lang="ru-RU" sz="2400" dirty="0">
                <a:solidFill>
                  <a:schemeClr val="bg1"/>
                </a:solidFill>
              </a:rPr>
              <a:t> «Развитие эмоциональной сферы у детей дошкольного возраста»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Консультации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«Эмоциональное благополучие детей дошкольного возраста»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«Значение развития эмоционального интеллекта у детей старшего дошкольного возраста»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Памятки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«Что нужно знать об эмоциях дошкольников»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«Развитие эмоционально-волевой сферы у детей средствами игр»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Буклеты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«Что такое эмоциональный интеллект»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«Эмоциональное развитие дошкольника»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761407" cy="11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79" y="4764686"/>
            <a:ext cx="2942117" cy="15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2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8784976" cy="533684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3716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Выступление на родительских собраниях</a:t>
            </a:r>
          </a:p>
          <a:p>
            <a:pPr marL="13716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1. «Особенности эмоционального развития ребенка на каждом возрастном этапе»</a:t>
            </a:r>
          </a:p>
          <a:p>
            <a:pPr marL="13716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2. «О важности эмоционального развития дошкольника»</a:t>
            </a:r>
          </a:p>
          <a:p>
            <a:pPr marL="13716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3. «Как помочь ребёнку преодолеть негативное эмоциональное состояние»</a:t>
            </a:r>
          </a:p>
          <a:p>
            <a:pPr marL="13716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Консультации и рекомендации для родителей</a:t>
            </a:r>
            <a:endParaRPr lang="ru-RU" dirty="0">
              <a:solidFill>
                <a:schemeClr val="bg1"/>
              </a:solidFill>
            </a:endParaRPr>
          </a:p>
          <a:p>
            <a:pPr marL="13716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1. «Как создать благоприятный эмоциональный климат в семье»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2. «Развивающие игры эмоциональной сферы ребенка»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3. «Что такое хорошо и что такое плохо»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4. «Самооценка ребёнка дошкольного возраста»</a:t>
            </a:r>
          </a:p>
          <a:p>
            <a:pPr marL="13716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Памятки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1. «О важности эмоционального развития ребенка  с ОВЗ»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2.  «Развитие положительных эмоций ваших детей»</a:t>
            </a:r>
          </a:p>
          <a:p>
            <a:pPr marL="13716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Буклеты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1. «Эмоциональное развитие дошкольника. Развиваем не только интеллект»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2. «Развиваем эмоциональную сферу или мир детских эмоций»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solidFill>
                  <a:schemeClr val="tx2"/>
                </a:solidFill>
              </a:rPr>
              <a:t>   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335822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0" y="3356992"/>
            <a:ext cx="2231256" cy="21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7108" y="407707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196752"/>
            <a:ext cx="8496944" cy="408111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bg1"/>
                </a:solidFill>
              </a:rPr>
              <a:t>1. Итоговое занятие </a:t>
            </a:r>
            <a:r>
              <a:rPr lang="ru-RU" sz="3600" b="1" dirty="0">
                <a:solidFill>
                  <a:schemeClr val="bg1"/>
                </a:solidFill>
              </a:rPr>
              <a:t>«</a:t>
            </a:r>
            <a:r>
              <a:rPr lang="ru-RU" sz="3600" dirty="0">
                <a:solidFill>
                  <a:schemeClr val="bg1"/>
                </a:solidFill>
              </a:rPr>
              <a:t>Сказочное путешествие в волшебный мир эмоций»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Создание </a:t>
            </a:r>
            <a:r>
              <a:rPr lang="ru-RU" sz="3600" dirty="0" err="1">
                <a:solidFill>
                  <a:schemeClr val="bg1"/>
                </a:solidFill>
              </a:rPr>
              <a:t>лэпбука</a:t>
            </a:r>
            <a:r>
              <a:rPr lang="ru-RU" sz="3600" dirty="0">
                <a:solidFill>
                  <a:schemeClr val="bg1"/>
                </a:solidFill>
              </a:rPr>
              <a:t> «Мир эмоций»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Составление заключения по итогам выполненной работы</a:t>
            </a:r>
          </a:p>
          <a:p>
            <a:endParaRPr lang="ru-RU" sz="36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600" dirty="0">
                <a:solidFill>
                  <a:schemeClr val="tx2"/>
                </a:solidFill>
              </a:rPr>
              <a:t>   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76673"/>
            <a:ext cx="47342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Заключительный  этап</a:t>
            </a:r>
          </a:p>
        </p:txBody>
      </p:sp>
    </p:spTree>
    <p:extLst>
      <p:ext uri="{BB962C8B-B14F-4D97-AF65-F5344CB8AC3E}">
        <p14:creationId xmlns:p14="http://schemas.microsoft.com/office/powerpoint/2010/main" val="224792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7108" y="407707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1213"/>
            <a:ext cx="8712968" cy="648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endParaRPr lang="ru-RU" sz="3600" dirty="0">
              <a:solidFill>
                <a:schemeClr val="bg1"/>
              </a:solidFill>
            </a:endParaRPr>
          </a:p>
          <a:p>
            <a:pPr lvl="0" algn="ctr"/>
            <a:r>
              <a:rPr lang="ru-RU" sz="3600" dirty="0">
                <a:solidFill>
                  <a:schemeClr val="bg1"/>
                </a:solidFill>
              </a:rPr>
              <a:t>Результативность </a:t>
            </a:r>
          </a:p>
          <a:p>
            <a:pPr lvl="0" algn="ctr"/>
            <a:endParaRPr lang="ru-RU" sz="36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Дети научились различать и объяснять эмоциональное состояние других людей, увеличилось количество осознаваемых эмоций, глубина эмоциональных переживаний, улучшился уровень передачи эмоциональных состояний в речи, дети адекватно проявляют свои эмоции в общении со взрослыми и сверстниками, узнали о способах, как выплеснуть свои эмоции и никому не навредить.</a:t>
            </a:r>
          </a:p>
          <a:p>
            <a:r>
              <a:rPr lang="ru-RU" sz="2400" dirty="0">
                <a:solidFill>
                  <a:schemeClr val="bg1"/>
                </a:solidFill>
              </a:rPr>
              <a:t>- Родители глубже осознали свою роль в эмоциональном благополучии ребенка.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600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48498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616</TotalTime>
  <Words>795</Words>
  <Application>Microsoft Macintosh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для развития эмоций</vt:lpstr>
      <vt:lpstr>Материал для педагогов и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Милованов</dc:creator>
  <cp:lastModifiedBy>Анна Можейко</cp:lastModifiedBy>
  <cp:revision>59</cp:revision>
  <dcterms:created xsi:type="dcterms:W3CDTF">2023-09-28T19:47:55Z</dcterms:created>
  <dcterms:modified xsi:type="dcterms:W3CDTF">2023-10-21T05:26:25Z</dcterms:modified>
</cp:coreProperties>
</file>