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5" r:id="rId4"/>
    <p:sldId id="266" r:id="rId5"/>
    <p:sldId id="263" r:id="rId6"/>
    <p:sldId id="264" r:id="rId7"/>
    <p:sldId id="268" r:id="rId8"/>
    <p:sldId id="269" r:id="rId9"/>
    <p:sldId id="260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35D"/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 autoAdjust="0"/>
    <p:restoredTop sz="84643" autoAdjust="0"/>
  </p:normalViewPr>
  <p:slideViewPr>
    <p:cSldViewPr>
      <p:cViewPr varScale="1">
        <p:scale>
          <a:sx n="80" d="100"/>
          <a:sy n="80" d="100"/>
        </p:scale>
        <p:origin x="8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6F732-6E21-40C5-9261-E3767FFE2FCF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0608C87E-FB34-4142-8408-4C99B508100C}">
      <dgm:prSet phldrT="[Текст]"/>
      <dgm:spPr/>
      <dgm:t>
        <a:bodyPr/>
        <a:lstStyle/>
        <a:p>
          <a:r>
            <a:rPr lang="ru-RU" dirty="0">
              <a:solidFill>
                <a:srgbClr val="04374A"/>
              </a:solidFill>
            </a:rPr>
            <a:t>Музыкальный </a:t>
          </a:r>
          <a:r>
            <a:rPr lang="ru-RU" dirty="0" err="1">
              <a:solidFill>
                <a:srgbClr val="04374A"/>
              </a:solidFill>
            </a:rPr>
            <a:t>баттл</a:t>
          </a:r>
          <a:endParaRPr lang="ru-RU" dirty="0">
            <a:solidFill>
              <a:srgbClr val="04374A"/>
            </a:solidFill>
          </a:endParaRPr>
        </a:p>
      </dgm:t>
    </dgm:pt>
    <dgm:pt modelId="{4FD80BEC-6CA8-4E36-8057-CB294EF736A6}" type="parTrans" cxnId="{93852720-3ECB-4D5C-8387-A21D2B584F3B}">
      <dgm:prSet/>
      <dgm:spPr/>
      <dgm:t>
        <a:bodyPr/>
        <a:lstStyle/>
        <a:p>
          <a:endParaRPr lang="ru-RU"/>
        </a:p>
      </dgm:t>
    </dgm:pt>
    <dgm:pt modelId="{7B2E8997-77F4-4C7B-A822-C6C4BDA75125}" type="sibTrans" cxnId="{93852720-3ECB-4D5C-8387-A21D2B584F3B}">
      <dgm:prSet/>
      <dgm:spPr/>
      <dgm:t>
        <a:bodyPr/>
        <a:lstStyle/>
        <a:p>
          <a:endParaRPr lang="ru-RU"/>
        </a:p>
      </dgm:t>
    </dgm:pt>
    <dgm:pt modelId="{ACA87F48-CEC6-4419-A130-400B1DFC3566}">
      <dgm:prSet phldrT="[Текст]"/>
      <dgm:spPr/>
      <dgm:t>
        <a:bodyPr/>
        <a:lstStyle/>
        <a:p>
          <a:r>
            <a:rPr lang="ru-RU" dirty="0">
              <a:solidFill>
                <a:srgbClr val="04374A"/>
              </a:solidFill>
            </a:rPr>
            <a:t>Танцевальный </a:t>
          </a:r>
          <a:r>
            <a:rPr lang="ru-RU" dirty="0" err="1">
              <a:solidFill>
                <a:srgbClr val="04374A"/>
              </a:solidFill>
            </a:rPr>
            <a:t>баттл</a:t>
          </a:r>
          <a:endParaRPr lang="ru-RU" dirty="0">
            <a:solidFill>
              <a:srgbClr val="04374A"/>
            </a:solidFill>
          </a:endParaRPr>
        </a:p>
      </dgm:t>
    </dgm:pt>
    <dgm:pt modelId="{2CDDF468-DEDA-42A6-8251-DC29CEA9A634}" type="parTrans" cxnId="{6FB81B71-8E21-4D7C-98AC-CC195B19428A}">
      <dgm:prSet/>
      <dgm:spPr/>
      <dgm:t>
        <a:bodyPr/>
        <a:lstStyle/>
        <a:p>
          <a:endParaRPr lang="ru-RU"/>
        </a:p>
      </dgm:t>
    </dgm:pt>
    <dgm:pt modelId="{309FD712-22D0-4136-B280-FC3768A3AD5B}" type="sibTrans" cxnId="{6FB81B71-8E21-4D7C-98AC-CC195B19428A}">
      <dgm:prSet/>
      <dgm:spPr/>
      <dgm:t>
        <a:bodyPr/>
        <a:lstStyle/>
        <a:p>
          <a:endParaRPr lang="ru-RU"/>
        </a:p>
      </dgm:t>
    </dgm:pt>
    <dgm:pt modelId="{2D7B877A-EAAE-41AA-BFB5-1F475C88DFB4}">
      <dgm:prSet phldrT="[Текст]"/>
      <dgm:spPr/>
      <dgm:t>
        <a:bodyPr/>
        <a:lstStyle/>
        <a:p>
          <a:r>
            <a:rPr lang="ru-RU" dirty="0">
              <a:solidFill>
                <a:srgbClr val="04374A"/>
              </a:solidFill>
            </a:rPr>
            <a:t>Юмористический </a:t>
          </a:r>
          <a:r>
            <a:rPr lang="ru-RU" dirty="0" err="1">
              <a:solidFill>
                <a:srgbClr val="04374A"/>
              </a:solidFill>
            </a:rPr>
            <a:t>баттл</a:t>
          </a:r>
          <a:endParaRPr lang="ru-RU" dirty="0">
            <a:solidFill>
              <a:srgbClr val="04374A"/>
            </a:solidFill>
          </a:endParaRPr>
        </a:p>
      </dgm:t>
    </dgm:pt>
    <dgm:pt modelId="{554D59E2-AA6A-422F-9505-3773FDDAD845}" type="parTrans" cxnId="{951CEF43-9E61-4644-B4BF-F503F8729A53}">
      <dgm:prSet/>
      <dgm:spPr/>
      <dgm:t>
        <a:bodyPr/>
        <a:lstStyle/>
        <a:p>
          <a:endParaRPr lang="ru-RU"/>
        </a:p>
      </dgm:t>
    </dgm:pt>
    <dgm:pt modelId="{87EB0142-834A-405D-84AF-BF5409F7F94C}" type="sibTrans" cxnId="{951CEF43-9E61-4644-B4BF-F503F8729A53}">
      <dgm:prSet/>
      <dgm:spPr/>
      <dgm:t>
        <a:bodyPr/>
        <a:lstStyle/>
        <a:p>
          <a:endParaRPr lang="ru-RU"/>
        </a:p>
      </dgm:t>
    </dgm:pt>
    <dgm:pt modelId="{5D722B14-22AE-4395-AD5F-D3A4EBBBB746}" type="pres">
      <dgm:prSet presAssocID="{E276F732-6E21-40C5-9261-E3767FFE2FCF}" presName="CompostProcess" presStyleCnt="0">
        <dgm:presLayoutVars>
          <dgm:dir/>
          <dgm:resizeHandles val="exact"/>
        </dgm:presLayoutVars>
      </dgm:prSet>
      <dgm:spPr/>
    </dgm:pt>
    <dgm:pt modelId="{04501C57-A062-4293-A885-EA4DE5520E08}" type="pres">
      <dgm:prSet presAssocID="{E276F732-6E21-40C5-9261-E3767FFE2FCF}" presName="arrow" presStyleLbl="bgShp" presStyleIdx="0" presStyleCnt="1"/>
      <dgm:spPr/>
    </dgm:pt>
    <dgm:pt modelId="{95EC0860-8CF7-474D-BB8E-404ED6652334}" type="pres">
      <dgm:prSet presAssocID="{E276F732-6E21-40C5-9261-E3767FFE2FCF}" presName="linearProcess" presStyleCnt="0"/>
      <dgm:spPr/>
    </dgm:pt>
    <dgm:pt modelId="{3C1D602A-900E-4727-8847-31E398FBC93C}" type="pres">
      <dgm:prSet presAssocID="{0608C87E-FB34-4142-8408-4C99B508100C}" presName="textNode" presStyleLbl="node1" presStyleIdx="0" presStyleCnt="3">
        <dgm:presLayoutVars>
          <dgm:bulletEnabled val="1"/>
        </dgm:presLayoutVars>
      </dgm:prSet>
      <dgm:spPr/>
    </dgm:pt>
    <dgm:pt modelId="{E2817A58-BB07-4312-8899-37C891B15BD6}" type="pres">
      <dgm:prSet presAssocID="{7B2E8997-77F4-4C7B-A822-C6C4BDA75125}" presName="sibTrans" presStyleCnt="0"/>
      <dgm:spPr/>
    </dgm:pt>
    <dgm:pt modelId="{6961CECA-B32C-4696-A3FD-E95D86F46EE3}" type="pres">
      <dgm:prSet presAssocID="{ACA87F48-CEC6-4419-A130-400B1DFC3566}" presName="textNode" presStyleLbl="node1" presStyleIdx="1" presStyleCnt="3">
        <dgm:presLayoutVars>
          <dgm:bulletEnabled val="1"/>
        </dgm:presLayoutVars>
      </dgm:prSet>
      <dgm:spPr/>
    </dgm:pt>
    <dgm:pt modelId="{B122EB4F-CB36-4E98-80D3-5BC72AB8AD8A}" type="pres">
      <dgm:prSet presAssocID="{309FD712-22D0-4136-B280-FC3768A3AD5B}" presName="sibTrans" presStyleCnt="0"/>
      <dgm:spPr/>
    </dgm:pt>
    <dgm:pt modelId="{CB15E791-EBDC-41A4-BDE2-95E5F2123756}" type="pres">
      <dgm:prSet presAssocID="{2D7B877A-EAAE-41AA-BFB5-1F475C88DFB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3852720-3ECB-4D5C-8387-A21D2B584F3B}" srcId="{E276F732-6E21-40C5-9261-E3767FFE2FCF}" destId="{0608C87E-FB34-4142-8408-4C99B508100C}" srcOrd="0" destOrd="0" parTransId="{4FD80BEC-6CA8-4E36-8057-CB294EF736A6}" sibTransId="{7B2E8997-77F4-4C7B-A822-C6C4BDA75125}"/>
    <dgm:cxn modelId="{EEB72438-013C-4529-B4E6-B8A690C24FBA}" type="presOf" srcId="{0608C87E-FB34-4142-8408-4C99B508100C}" destId="{3C1D602A-900E-4727-8847-31E398FBC93C}" srcOrd="0" destOrd="0" presId="urn:microsoft.com/office/officeart/2005/8/layout/hProcess9"/>
    <dgm:cxn modelId="{951CEF43-9E61-4644-B4BF-F503F8729A53}" srcId="{E276F732-6E21-40C5-9261-E3767FFE2FCF}" destId="{2D7B877A-EAAE-41AA-BFB5-1F475C88DFB4}" srcOrd="2" destOrd="0" parTransId="{554D59E2-AA6A-422F-9505-3773FDDAD845}" sibTransId="{87EB0142-834A-405D-84AF-BF5409F7F94C}"/>
    <dgm:cxn modelId="{6923B068-AFB0-423E-BE4C-9F5653000B2E}" type="presOf" srcId="{2D7B877A-EAAE-41AA-BFB5-1F475C88DFB4}" destId="{CB15E791-EBDC-41A4-BDE2-95E5F2123756}" srcOrd="0" destOrd="0" presId="urn:microsoft.com/office/officeart/2005/8/layout/hProcess9"/>
    <dgm:cxn modelId="{6FB81B71-8E21-4D7C-98AC-CC195B19428A}" srcId="{E276F732-6E21-40C5-9261-E3767FFE2FCF}" destId="{ACA87F48-CEC6-4419-A130-400B1DFC3566}" srcOrd="1" destOrd="0" parTransId="{2CDDF468-DEDA-42A6-8251-DC29CEA9A634}" sibTransId="{309FD712-22D0-4136-B280-FC3768A3AD5B}"/>
    <dgm:cxn modelId="{90C60B75-1C8D-410A-9002-6ED3A72C4363}" type="presOf" srcId="{ACA87F48-CEC6-4419-A130-400B1DFC3566}" destId="{6961CECA-B32C-4696-A3FD-E95D86F46EE3}" srcOrd="0" destOrd="0" presId="urn:microsoft.com/office/officeart/2005/8/layout/hProcess9"/>
    <dgm:cxn modelId="{EF9A3EDB-553E-49A4-98BA-63BC78AB2CEE}" type="presOf" srcId="{E276F732-6E21-40C5-9261-E3767FFE2FCF}" destId="{5D722B14-22AE-4395-AD5F-D3A4EBBBB746}" srcOrd="0" destOrd="0" presId="urn:microsoft.com/office/officeart/2005/8/layout/hProcess9"/>
    <dgm:cxn modelId="{2C81C831-D995-4095-BDDC-86AFCE8D0B6D}" type="presParOf" srcId="{5D722B14-22AE-4395-AD5F-D3A4EBBBB746}" destId="{04501C57-A062-4293-A885-EA4DE5520E08}" srcOrd="0" destOrd="0" presId="urn:microsoft.com/office/officeart/2005/8/layout/hProcess9"/>
    <dgm:cxn modelId="{3AC49F63-9A50-41A1-BD1C-0EAABF23A76D}" type="presParOf" srcId="{5D722B14-22AE-4395-AD5F-D3A4EBBBB746}" destId="{95EC0860-8CF7-474D-BB8E-404ED6652334}" srcOrd="1" destOrd="0" presId="urn:microsoft.com/office/officeart/2005/8/layout/hProcess9"/>
    <dgm:cxn modelId="{2687D1D0-406D-4F2F-8D44-A0BBD3E75C47}" type="presParOf" srcId="{95EC0860-8CF7-474D-BB8E-404ED6652334}" destId="{3C1D602A-900E-4727-8847-31E398FBC93C}" srcOrd="0" destOrd="0" presId="urn:microsoft.com/office/officeart/2005/8/layout/hProcess9"/>
    <dgm:cxn modelId="{E9D8BA4B-7449-4454-9847-E589BA7BA164}" type="presParOf" srcId="{95EC0860-8CF7-474D-BB8E-404ED6652334}" destId="{E2817A58-BB07-4312-8899-37C891B15BD6}" srcOrd="1" destOrd="0" presId="urn:microsoft.com/office/officeart/2005/8/layout/hProcess9"/>
    <dgm:cxn modelId="{158ED9E7-8A0D-4FC6-8BB5-CFE6F39EBB3B}" type="presParOf" srcId="{95EC0860-8CF7-474D-BB8E-404ED6652334}" destId="{6961CECA-B32C-4696-A3FD-E95D86F46EE3}" srcOrd="2" destOrd="0" presId="urn:microsoft.com/office/officeart/2005/8/layout/hProcess9"/>
    <dgm:cxn modelId="{DCD5DE4B-9C09-42E5-9CFE-2CAAEB5CB36D}" type="presParOf" srcId="{95EC0860-8CF7-474D-BB8E-404ED6652334}" destId="{B122EB4F-CB36-4E98-80D3-5BC72AB8AD8A}" srcOrd="3" destOrd="0" presId="urn:microsoft.com/office/officeart/2005/8/layout/hProcess9"/>
    <dgm:cxn modelId="{484B3786-259F-49C1-83CD-5579B9346A5E}" type="presParOf" srcId="{95EC0860-8CF7-474D-BB8E-404ED6652334}" destId="{CB15E791-EBDC-41A4-BDE2-95E5F212375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B75300-F8FD-4D3C-9521-7E802EF8C9CC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1F2D1383-7B4A-4784-A994-81902C835679}">
      <dgm:prSet phldrT="[Текст]"/>
      <dgm:spPr/>
      <dgm:t>
        <a:bodyPr/>
        <a:lstStyle/>
        <a:p>
          <a:pPr algn="ctr"/>
          <a:r>
            <a:rPr lang="ru-RU" dirty="0"/>
            <a:t>удаленно </a:t>
          </a:r>
          <a:r>
            <a:rPr lang="en-US" dirty="0"/>
            <a:t>[</a:t>
          </a:r>
          <a:r>
            <a:rPr lang="ru-RU" dirty="0"/>
            <a:t>5</a:t>
          </a:r>
          <a:r>
            <a:rPr lang="en-US" dirty="0"/>
            <a:t>]</a:t>
          </a:r>
          <a:endParaRPr lang="ru-RU" dirty="0"/>
        </a:p>
      </dgm:t>
    </dgm:pt>
    <dgm:pt modelId="{D1AF25B4-FDC5-40D4-A04B-4574A83474D0}" type="parTrans" cxnId="{37CC29E5-ABA5-40BC-BEF7-073977E5A342}">
      <dgm:prSet/>
      <dgm:spPr/>
      <dgm:t>
        <a:bodyPr/>
        <a:lstStyle/>
        <a:p>
          <a:endParaRPr lang="ru-RU"/>
        </a:p>
      </dgm:t>
    </dgm:pt>
    <dgm:pt modelId="{A2D1AA99-BB9D-45C5-8F13-7171F1FAD227}" type="sibTrans" cxnId="{37CC29E5-ABA5-40BC-BEF7-073977E5A342}">
      <dgm:prSet/>
      <dgm:spPr/>
      <dgm:t>
        <a:bodyPr/>
        <a:lstStyle/>
        <a:p>
          <a:endParaRPr lang="ru-RU"/>
        </a:p>
      </dgm:t>
    </dgm:pt>
    <dgm:pt modelId="{6ED9BE65-E6B9-4766-B5DD-AD4DBA35B3AD}">
      <dgm:prSet phldrT="[Текст]"/>
      <dgm:spPr/>
      <dgm:t>
        <a:bodyPr/>
        <a:lstStyle/>
        <a:p>
          <a:pPr algn="ctr"/>
          <a:r>
            <a:rPr lang="ru-RU" dirty="0"/>
            <a:t>в образовательных учреждениях</a:t>
          </a:r>
          <a:r>
            <a:rPr lang="en-US" dirty="0"/>
            <a:t> [6</a:t>
          </a:r>
          <a:r>
            <a:rPr lang="ru-RU" dirty="0"/>
            <a:t>,</a:t>
          </a:r>
          <a:r>
            <a:rPr lang="en-US" dirty="0"/>
            <a:t>7]</a:t>
          </a:r>
          <a:endParaRPr lang="ru-RU" dirty="0"/>
        </a:p>
      </dgm:t>
    </dgm:pt>
    <dgm:pt modelId="{62FA3EC6-B762-4D13-9612-9AC9D342755C}" type="parTrans" cxnId="{F8982A31-D601-4573-89BC-169459F43DB9}">
      <dgm:prSet/>
      <dgm:spPr/>
      <dgm:t>
        <a:bodyPr/>
        <a:lstStyle/>
        <a:p>
          <a:endParaRPr lang="ru-RU"/>
        </a:p>
      </dgm:t>
    </dgm:pt>
    <dgm:pt modelId="{3653442E-109B-452C-A042-1175E7FF72A6}" type="sibTrans" cxnId="{F8982A31-D601-4573-89BC-169459F43DB9}">
      <dgm:prSet/>
      <dgm:spPr/>
      <dgm:t>
        <a:bodyPr/>
        <a:lstStyle/>
        <a:p>
          <a:endParaRPr lang="ru-RU"/>
        </a:p>
      </dgm:t>
    </dgm:pt>
    <dgm:pt modelId="{E2104369-43A2-4285-ADCE-9E5B02EA3CA3}" type="pres">
      <dgm:prSet presAssocID="{76B75300-F8FD-4D3C-9521-7E802EF8C9CC}" presName="diagram" presStyleCnt="0">
        <dgm:presLayoutVars>
          <dgm:dir/>
          <dgm:animLvl val="lvl"/>
          <dgm:resizeHandles val="exact"/>
        </dgm:presLayoutVars>
      </dgm:prSet>
      <dgm:spPr/>
    </dgm:pt>
    <dgm:pt modelId="{3A50BA62-F2A5-49E3-AF94-197153ABE7E4}" type="pres">
      <dgm:prSet presAssocID="{1F2D1383-7B4A-4784-A994-81902C835679}" presName="compNode" presStyleCnt="0"/>
      <dgm:spPr/>
    </dgm:pt>
    <dgm:pt modelId="{1F108B6F-8117-418C-8BE0-B22EE1D53F66}" type="pres">
      <dgm:prSet presAssocID="{1F2D1383-7B4A-4784-A994-81902C835679}" presName="childRect" presStyleLbl="bgAcc1" presStyleIdx="0" presStyleCnt="2">
        <dgm:presLayoutVars>
          <dgm:bulletEnabled val="1"/>
        </dgm:presLayoutVars>
      </dgm:prSet>
      <dgm:spPr/>
    </dgm:pt>
    <dgm:pt modelId="{83FC6754-0989-42E2-964E-66CC76EBBDD3}" type="pres">
      <dgm:prSet presAssocID="{1F2D1383-7B4A-4784-A994-81902C83567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D1B17E4-85E3-4BD5-BD22-91F6918D012A}" type="pres">
      <dgm:prSet presAssocID="{1F2D1383-7B4A-4784-A994-81902C835679}" presName="parentRect" presStyleLbl="alignNode1" presStyleIdx="0" presStyleCnt="2"/>
      <dgm:spPr/>
    </dgm:pt>
    <dgm:pt modelId="{81B3AE24-2291-4B95-9078-4F03057A7D4A}" type="pres">
      <dgm:prSet presAssocID="{1F2D1383-7B4A-4784-A994-81902C835679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B7B270-C080-4880-A335-9B944BC347A8}" type="pres">
      <dgm:prSet presAssocID="{A2D1AA99-BB9D-45C5-8F13-7171F1FAD227}" presName="sibTrans" presStyleLbl="sibTrans2D1" presStyleIdx="0" presStyleCnt="0"/>
      <dgm:spPr/>
    </dgm:pt>
    <dgm:pt modelId="{23A99365-1378-4D73-9752-B6356F6CE9E5}" type="pres">
      <dgm:prSet presAssocID="{6ED9BE65-E6B9-4766-B5DD-AD4DBA35B3AD}" presName="compNode" presStyleCnt="0"/>
      <dgm:spPr/>
    </dgm:pt>
    <dgm:pt modelId="{77F6695C-A2AE-46BE-B9BD-FDC5E29D9E7F}" type="pres">
      <dgm:prSet presAssocID="{6ED9BE65-E6B9-4766-B5DD-AD4DBA35B3AD}" presName="childRect" presStyleLbl="bgAcc1" presStyleIdx="1" presStyleCnt="2">
        <dgm:presLayoutVars>
          <dgm:bulletEnabled val="1"/>
        </dgm:presLayoutVars>
      </dgm:prSet>
      <dgm:spPr/>
    </dgm:pt>
    <dgm:pt modelId="{7CEF8FC7-1BFC-4101-AA36-CEB6733BB7C6}" type="pres">
      <dgm:prSet presAssocID="{6ED9BE65-E6B9-4766-B5DD-AD4DBA35B3A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E2C1DA7-6F4A-4879-AFB9-653AC58C7306}" type="pres">
      <dgm:prSet presAssocID="{6ED9BE65-E6B9-4766-B5DD-AD4DBA35B3AD}" presName="parentRect" presStyleLbl="alignNode1" presStyleIdx="1" presStyleCnt="2"/>
      <dgm:spPr/>
    </dgm:pt>
    <dgm:pt modelId="{DF018C94-88F4-4BAD-9588-358C176796D7}" type="pres">
      <dgm:prSet presAssocID="{6ED9BE65-E6B9-4766-B5DD-AD4DBA35B3AD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F8982A31-D601-4573-89BC-169459F43DB9}" srcId="{76B75300-F8FD-4D3C-9521-7E802EF8C9CC}" destId="{6ED9BE65-E6B9-4766-B5DD-AD4DBA35B3AD}" srcOrd="1" destOrd="0" parTransId="{62FA3EC6-B762-4D13-9612-9AC9D342755C}" sibTransId="{3653442E-109B-452C-A042-1175E7FF72A6}"/>
    <dgm:cxn modelId="{2FA7B766-1DBB-4F7D-8DEC-6A88DBE36B14}" type="presOf" srcId="{76B75300-F8FD-4D3C-9521-7E802EF8C9CC}" destId="{E2104369-43A2-4285-ADCE-9E5B02EA3CA3}" srcOrd="0" destOrd="0" presId="urn:microsoft.com/office/officeart/2005/8/layout/bList2#1"/>
    <dgm:cxn modelId="{81744180-654A-4D2E-B20B-044782A92609}" type="presOf" srcId="{1F2D1383-7B4A-4784-A994-81902C835679}" destId="{83FC6754-0989-42E2-964E-66CC76EBBDD3}" srcOrd="0" destOrd="0" presId="urn:microsoft.com/office/officeart/2005/8/layout/bList2#1"/>
    <dgm:cxn modelId="{0400B880-7BDD-45DF-9046-95072F01769A}" type="presOf" srcId="{A2D1AA99-BB9D-45C5-8F13-7171F1FAD227}" destId="{28B7B270-C080-4880-A335-9B944BC347A8}" srcOrd="0" destOrd="0" presId="urn:microsoft.com/office/officeart/2005/8/layout/bList2#1"/>
    <dgm:cxn modelId="{05FEAB83-72EF-4FCA-8307-ABBF05B01F02}" type="presOf" srcId="{6ED9BE65-E6B9-4766-B5DD-AD4DBA35B3AD}" destId="{7CEF8FC7-1BFC-4101-AA36-CEB6733BB7C6}" srcOrd="0" destOrd="0" presId="urn:microsoft.com/office/officeart/2005/8/layout/bList2#1"/>
    <dgm:cxn modelId="{7B90D4B9-7EBA-402E-A7EE-21E3566ACCDF}" type="presOf" srcId="{6ED9BE65-E6B9-4766-B5DD-AD4DBA35B3AD}" destId="{7E2C1DA7-6F4A-4879-AFB9-653AC58C7306}" srcOrd="1" destOrd="0" presId="urn:microsoft.com/office/officeart/2005/8/layout/bList2#1"/>
    <dgm:cxn modelId="{9592ACCA-73DE-4C29-980A-DC6AD72F826A}" type="presOf" srcId="{1F2D1383-7B4A-4784-A994-81902C835679}" destId="{2D1B17E4-85E3-4BD5-BD22-91F6918D012A}" srcOrd="1" destOrd="0" presId="urn:microsoft.com/office/officeart/2005/8/layout/bList2#1"/>
    <dgm:cxn modelId="{37CC29E5-ABA5-40BC-BEF7-073977E5A342}" srcId="{76B75300-F8FD-4D3C-9521-7E802EF8C9CC}" destId="{1F2D1383-7B4A-4784-A994-81902C835679}" srcOrd="0" destOrd="0" parTransId="{D1AF25B4-FDC5-40D4-A04B-4574A83474D0}" sibTransId="{A2D1AA99-BB9D-45C5-8F13-7171F1FAD227}"/>
    <dgm:cxn modelId="{38727825-661F-44A5-AA7B-2A2530419846}" type="presParOf" srcId="{E2104369-43A2-4285-ADCE-9E5B02EA3CA3}" destId="{3A50BA62-F2A5-49E3-AF94-197153ABE7E4}" srcOrd="0" destOrd="0" presId="urn:microsoft.com/office/officeart/2005/8/layout/bList2#1"/>
    <dgm:cxn modelId="{5273424C-A286-46A1-A65B-C253AF85A2C7}" type="presParOf" srcId="{3A50BA62-F2A5-49E3-AF94-197153ABE7E4}" destId="{1F108B6F-8117-418C-8BE0-B22EE1D53F66}" srcOrd="0" destOrd="0" presId="urn:microsoft.com/office/officeart/2005/8/layout/bList2#1"/>
    <dgm:cxn modelId="{D11CD8BA-4C2A-436A-8B9E-E6FB56E9CCEC}" type="presParOf" srcId="{3A50BA62-F2A5-49E3-AF94-197153ABE7E4}" destId="{83FC6754-0989-42E2-964E-66CC76EBBDD3}" srcOrd="1" destOrd="0" presId="urn:microsoft.com/office/officeart/2005/8/layout/bList2#1"/>
    <dgm:cxn modelId="{E292AB7C-95E2-433B-A63A-B484BB8A19BC}" type="presParOf" srcId="{3A50BA62-F2A5-49E3-AF94-197153ABE7E4}" destId="{2D1B17E4-85E3-4BD5-BD22-91F6918D012A}" srcOrd="2" destOrd="0" presId="urn:microsoft.com/office/officeart/2005/8/layout/bList2#1"/>
    <dgm:cxn modelId="{53F112F4-F6FD-48BD-AB0C-FF100390481D}" type="presParOf" srcId="{3A50BA62-F2A5-49E3-AF94-197153ABE7E4}" destId="{81B3AE24-2291-4B95-9078-4F03057A7D4A}" srcOrd="3" destOrd="0" presId="urn:microsoft.com/office/officeart/2005/8/layout/bList2#1"/>
    <dgm:cxn modelId="{EED4EE0B-45C3-4A54-8DFE-DDD623C4BA6D}" type="presParOf" srcId="{E2104369-43A2-4285-ADCE-9E5B02EA3CA3}" destId="{28B7B270-C080-4880-A335-9B944BC347A8}" srcOrd="1" destOrd="0" presId="urn:microsoft.com/office/officeart/2005/8/layout/bList2#1"/>
    <dgm:cxn modelId="{1C659E92-15EF-45C7-B516-A12ABCB5DC23}" type="presParOf" srcId="{E2104369-43A2-4285-ADCE-9E5B02EA3CA3}" destId="{23A99365-1378-4D73-9752-B6356F6CE9E5}" srcOrd="2" destOrd="0" presId="urn:microsoft.com/office/officeart/2005/8/layout/bList2#1"/>
    <dgm:cxn modelId="{9FB98B2A-F4E6-4F60-9B0C-FBF1DAAFBA71}" type="presParOf" srcId="{23A99365-1378-4D73-9752-B6356F6CE9E5}" destId="{77F6695C-A2AE-46BE-B9BD-FDC5E29D9E7F}" srcOrd="0" destOrd="0" presId="urn:microsoft.com/office/officeart/2005/8/layout/bList2#1"/>
    <dgm:cxn modelId="{209227F9-CB77-49B8-9B1B-F98E16538332}" type="presParOf" srcId="{23A99365-1378-4D73-9752-B6356F6CE9E5}" destId="{7CEF8FC7-1BFC-4101-AA36-CEB6733BB7C6}" srcOrd="1" destOrd="0" presId="urn:microsoft.com/office/officeart/2005/8/layout/bList2#1"/>
    <dgm:cxn modelId="{A1B0DE36-359A-4A50-AA6C-C4071E4DFE48}" type="presParOf" srcId="{23A99365-1378-4D73-9752-B6356F6CE9E5}" destId="{7E2C1DA7-6F4A-4879-AFB9-653AC58C7306}" srcOrd="2" destOrd="0" presId="urn:microsoft.com/office/officeart/2005/8/layout/bList2#1"/>
    <dgm:cxn modelId="{74F30098-69B9-4167-897C-EEF521A45D72}" type="presParOf" srcId="{23A99365-1378-4D73-9752-B6356F6CE9E5}" destId="{DF018C94-88F4-4BAD-9588-358C176796D7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61F08-413E-40C8-85F6-6AAD7A7F6EDF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01678B8B-2A1A-44BC-A7E1-D00F455FF9AB}">
      <dgm:prSet phldrT="[Текст]"/>
      <dgm:spPr/>
      <dgm:t>
        <a:bodyPr/>
        <a:lstStyle/>
        <a:p>
          <a:r>
            <a:rPr lang="ru-RU" dirty="0"/>
            <a:t>педагоги </a:t>
          </a:r>
          <a:r>
            <a:rPr lang="en-US" dirty="0"/>
            <a:t>[</a:t>
          </a:r>
          <a:r>
            <a:rPr lang="ru-RU" dirty="0"/>
            <a:t>1</a:t>
          </a:r>
          <a:r>
            <a:rPr lang="en-US" dirty="0"/>
            <a:t>]</a:t>
          </a:r>
          <a:endParaRPr lang="ru-RU" dirty="0"/>
        </a:p>
      </dgm:t>
    </dgm:pt>
    <dgm:pt modelId="{706722B2-9B03-4E74-A62A-F79B3C1E8E1F}" type="parTrans" cxnId="{D8CEEEAF-3BD6-46CB-B37D-DF0FF00243B6}">
      <dgm:prSet/>
      <dgm:spPr/>
      <dgm:t>
        <a:bodyPr/>
        <a:lstStyle/>
        <a:p>
          <a:endParaRPr lang="ru-RU"/>
        </a:p>
      </dgm:t>
    </dgm:pt>
    <dgm:pt modelId="{A24A93F3-43B1-423E-8423-1C5209AA5CA5}" type="sibTrans" cxnId="{D8CEEEAF-3BD6-46CB-B37D-DF0FF00243B6}">
      <dgm:prSet/>
      <dgm:spPr/>
      <dgm:t>
        <a:bodyPr/>
        <a:lstStyle/>
        <a:p>
          <a:endParaRPr lang="ru-RU"/>
        </a:p>
      </dgm:t>
    </dgm:pt>
    <dgm:pt modelId="{E4BA9C51-2D1E-438E-B951-8571460E778A}">
      <dgm:prSet phldrT="[Текст]"/>
      <dgm:spPr/>
      <dgm:t>
        <a:bodyPr/>
        <a:lstStyle/>
        <a:p>
          <a:r>
            <a:rPr lang="ru-RU" dirty="0"/>
            <a:t>студенты </a:t>
          </a:r>
          <a:r>
            <a:rPr lang="en-US" dirty="0"/>
            <a:t>[2]</a:t>
          </a:r>
          <a:endParaRPr lang="ru-RU" dirty="0"/>
        </a:p>
      </dgm:t>
    </dgm:pt>
    <dgm:pt modelId="{B1739708-938A-4D65-8B1E-4333B2749F96}" type="parTrans" cxnId="{EC94258A-21EA-4C8C-9D3E-289DF00DACAE}">
      <dgm:prSet/>
      <dgm:spPr/>
      <dgm:t>
        <a:bodyPr/>
        <a:lstStyle/>
        <a:p>
          <a:endParaRPr lang="ru-RU"/>
        </a:p>
      </dgm:t>
    </dgm:pt>
    <dgm:pt modelId="{30F46F60-D7C5-4F87-BE13-005450BA5498}" type="sibTrans" cxnId="{EC94258A-21EA-4C8C-9D3E-289DF00DACAE}">
      <dgm:prSet/>
      <dgm:spPr/>
      <dgm:t>
        <a:bodyPr/>
        <a:lstStyle/>
        <a:p>
          <a:endParaRPr lang="ru-RU"/>
        </a:p>
      </dgm:t>
    </dgm:pt>
    <dgm:pt modelId="{5BBE71BD-E6A3-4DFF-B48E-6AA301E47E7A}">
      <dgm:prSet phldrT="[Текст]"/>
      <dgm:spPr/>
      <dgm:t>
        <a:bodyPr/>
        <a:lstStyle/>
        <a:p>
          <a:r>
            <a:rPr lang="ru-RU" dirty="0"/>
            <a:t>ученики</a:t>
          </a:r>
          <a:r>
            <a:rPr lang="en-US" dirty="0"/>
            <a:t> [2]</a:t>
          </a:r>
          <a:endParaRPr lang="ru-RU" dirty="0"/>
        </a:p>
      </dgm:t>
    </dgm:pt>
    <dgm:pt modelId="{85E9A2CE-115D-4F8F-9BFA-AEF45960DF76}" type="parTrans" cxnId="{86C0BD2D-F451-49E2-9C33-093CA33DB339}">
      <dgm:prSet/>
      <dgm:spPr/>
      <dgm:t>
        <a:bodyPr/>
        <a:lstStyle/>
        <a:p>
          <a:endParaRPr lang="ru-RU"/>
        </a:p>
      </dgm:t>
    </dgm:pt>
    <dgm:pt modelId="{1D47DA8A-28DA-4923-AE47-2C39D964A7E1}" type="sibTrans" cxnId="{86C0BD2D-F451-49E2-9C33-093CA33DB339}">
      <dgm:prSet/>
      <dgm:spPr/>
      <dgm:t>
        <a:bodyPr/>
        <a:lstStyle/>
        <a:p>
          <a:endParaRPr lang="ru-RU"/>
        </a:p>
      </dgm:t>
    </dgm:pt>
    <dgm:pt modelId="{01A78E41-EF2D-457F-A18B-E4A53A7911E1}">
      <dgm:prSet phldrT="[Текст]"/>
      <dgm:spPr/>
      <dgm:t>
        <a:bodyPr/>
        <a:lstStyle/>
        <a:p>
          <a:r>
            <a:rPr lang="ru-RU" dirty="0"/>
            <a:t>воспитанники</a:t>
          </a:r>
          <a:r>
            <a:rPr lang="en-US" dirty="0"/>
            <a:t> [3]</a:t>
          </a:r>
          <a:endParaRPr lang="ru-RU" dirty="0"/>
        </a:p>
      </dgm:t>
    </dgm:pt>
    <dgm:pt modelId="{CD206088-D39E-441F-9BB1-86054A7A543C}" type="parTrans" cxnId="{251C94DC-AA31-48BB-879B-32076E560211}">
      <dgm:prSet/>
      <dgm:spPr/>
      <dgm:t>
        <a:bodyPr/>
        <a:lstStyle/>
        <a:p>
          <a:endParaRPr lang="ru-RU"/>
        </a:p>
      </dgm:t>
    </dgm:pt>
    <dgm:pt modelId="{43B887D3-46EA-4F56-808C-A9F94BBD5752}" type="sibTrans" cxnId="{251C94DC-AA31-48BB-879B-32076E560211}">
      <dgm:prSet/>
      <dgm:spPr/>
      <dgm:t>
        <a:bodyPr/>
        <a:lstStyle/>
        <a:p>
          <a:endParaRPr lang="ru-RU"/>
        </a:p>
      </dgm:t>
    </dgm:pt>
    <dgm:pt modelId="{0B843D52-BD1F-47B7-9EDC-DF49EFCBB0E2}" type="pres">
      <dgm:prSet presAssocID="{EB361F08-413E-40C8-85F6-6AAD7A7F6EDF}" presName="linearFlow" presStyleCnt="0">
        <dgm:presLayoutVars>
          <dgm:dir/>
          <dgm:resizeHandles val="exact"/>
        </dgm:presLayoutVars>
      </dgm:prSet>
      <dgm:spPr/>
    </dgm:pt>
    <dgm:pt modelId="{8ABB1C21-CD7A-4A6D-A59C-5E50B68E8E90}" type="pres">
      <dgm:prSet presAssocID="{01678B8B-2A1A-44BC-A7E1-D00F455FF9AB}" presName="composite" presStyleCnt="0"/>
      <dgm:spPr/>
    </dgm:pt>
    <dgm:pt modelId="{A70BC869-68FE-46DC-831C-25D52B864B46}" type="pres">
      <dgm:prSet presAssocID="{01678B8B-2A1A-44BC-A7E1-D00F455FF9AB}" presName="imgShp" presStyleLbl="fgImgPlace1" presStyleIdx="0" presStyleCnt="4"/>
      <dgm:spPr/>
    </dgm:pt>
    <dgm:pt modelId="{BDA2B6E9-3BA8-4281-A881-56CEC7D8C2ED}" type="pres">
      <dgm:prSet presAssocID="{01678B8B-2A1A-44BC-A7E1-D00F455FF9AB}" presName="txShp" presStyleLbl="node1" presStyleIdx="0" presStyleCnt="4">
        <dgm:presLayoutVars>
          <dgm:bulletEnabled val="1"/>
        </dgm:presLayoutVars>
      </dgm:prSet>
      <dgm:spPr/>
    </dgm:pt>
    <dgm:pt modelId="{BFA84DA9-9DFB-47CC-913B-7B9917376FF8}" type="pres">
      <dgm:prSet presAssocID="{A24A93F3-43B1-423E-8423-1C5209AA5CA5}" presName="spacing" presStyleCnt="0"/>
      <dgm:spPr/>
    </dgm:pt>
    <dgm:pt modelId="{E8754FA1-4CDA-4BCD-9A32-B79FCA35BB20}" type="pres">
      <dgm:prSet presAssocID="{E4BA9C51-2D1E-438E-B951-8571460E778A}" presName="composite" presStyleCnt="0"/>
      <dgm:spPr/>
    </dgm:pt>
    <dgm:pt modelId="{473D8B0C-EA62-4997-B89A-56B2E83B9B51}" type="pres">
      <dgm:prSet presAssocID="{E4BA9C51-2D1E-438E-B951-8571460E778A}" presName="imgShp" presStyleLbl="fgImgPlace1" presStyleIdx="1" presStyleCnt="4"/>
      <dgm:spPr/>
    </dgm:pt>
    <dgm:pt modelId="{D875253E-4E7B-4C35-881E-F7D89B67C272}" type="pres">
      <dgm:prSet presAssocID="{E4BA9C51-2D1E-438E-B951-8571460E778A}" presName="txShp" presStyleLbl="node1" presStyleIdx="1" presStyleCnt="4">
        <dgm:presLayoutVars>
          <dgm:bulletEnabled val="1"/>
        </dgm:presLayoutVars>
      </dgm:prSet>
      <dgm:spPr/>
    </dgm:pt>
    <dgm:pt modelId="{02652622-F3D5-4730-BBBC-D712FEE03F0B}" type="pres">
      <dgm:prSet presAssocID="{30F46F60-D7C5-4F87-BE13-005450BA5498}" presName="spacing" presStyleCnt="0"/>
      <dgm:spPr/>
    </dgm:pt>
    <dgm:pt modelId="{6364F546-A78F-4566-9507-72B1FC15C1CD}" type="pres">
      <dgm:prSet presAssocID="{5BBE71BD-E6A3-4DFF-B48E-6AA301E47E7A}" presName="composite" presStyleCnt="0"/>
      <dgm:spPr/>
    </dgm:pt>
    <dgm:pt modelId="{056B2387-B3A4-484C-8F9B-64011D4140FC}" type="pres">
      <dgm:prSet presAssocID="{5BBE71BD-E6A3-4DFF-B48E-6AA301E47E7A}" presName="imgShp" presStyleLbl="fgImgPlace1" presStyleIdx="2" presStyleCnt="4"/>
      <dgm:spPr/>
    </dgm:pt>
    <dgm:pt modelId="{5D927DAC-5D64-429D-A0E7-C03FDCB8FF1D}" type="pres">
      <dgm:prSet presAssocID="{5BBE71BD-E6A3-4DFF-B48E-6AA301E47E7A}" presName="txShp" presStyleLbl="node1" presStyleIdx="2" presStyleCnt="4">
        <dgm:presLayoutVars>
          <dgm:bulletEnabled val="1"/>
        </dgm:presLayoutVars>
      </dgm:prSet>
      <dgm:spPr/>
    </dgm:pt>
    <dgm:pt modelId="{591E2343-064E-471E-BC2B-E49DE5454685}" type="pres">
      <dgm:prSet presAssocID="{1D47DA8A-28DA-4923-AE47-2C39D964A7E1}" presName="spacing" presStyleCnt="0"/>
      <dgm:spPr/>
    </dgm:pt>
    <dgm:pt modelId="{1F130915-984A-4265-8938-D88B635436C3}" type="pres">
      <dgm:prSet presAssocID="{01A78E41-EF2D-457F-A18B-E4A53A7911E1}" presName="composite" presStyleCnt="0"/>
      <dgm:spPr/>
    </dgm:pt>
    <dgm:pt modelId="{6D3105FD-E064-495C-93DF-279559B9BD85}" type="pres">
      <dgm:prSet presAssocID="{01A78E41-EF2D-457F-A18B-E4A53A7911E1}" presName="imgShp" presStyleLbl="fgImgPlace1" presStyleIdx="3" presStyleCnt="4"/>
      <dgm:spPr/>
    </dgm:pt>
    <dgm:pt modelId="{7E9E2A4D-96AE-4A7D-B770-9A861DFBF5E5}" type="pres">
      <dgm:prSet presAssocID="{01A78E41-EF2D-457F-A18B-E4A53A7911E1}" presName="txShp" presStyleLbl="node1" presStyleIdx="3" presStyleCnt="4">
        <dgm:presLayoutVars>
          <dgm:bulletEnabled val="1"/>
        </dgm:presLayoutVars>
      </dgm:prSet>
      <dgm:spPr/>
    </dgm:pt>
  </dgm:ptLst>
  <dgm:cxnLst>
    <dgm:cxn modelId="{1C901E18-7C1B-4F9D-8C70-996E79C997EC}" type="presOf" srcId="{E4BA9C51-2D1E-438E-B951-8571460E778A}" destId="{D875253E-4E7B-4C35-881E-F7D89B67C272}" srcOrd="0" destOrd="0" presId="urn:microsoft.com/office/officeart/2005/8/layout/vList3#1"/>
    <dgm:cxn modelId="{86C0BD2D-F451-49E2-9C33-093CA33DB339}" srcId="{EB361F08-413E-40C8-85F6-6AAD7A7F6EDF}" destId="{5BBE71BD-E6A3-4DFF-B48E-6AA301E47E7A}" srcOrd="2" destOrd="0" parTransId="{85E9A2CE-115D-4F8F-9BFA-AEF45960DF76}" sibTransId="{1D47DA8A-28DA-4923-AE47-2C39D964A7E1}"/>
    <dgm:cxn modelId="{EBAD5C2F-0CF5-4442-B0B4-3EAE56E812C5}" type="presOf" srcId="{EB361F08-413E-40C8-85F6-6AAD7A7F6EDF}" destId="{0B843D52-BD1F-47B7-9EDC-DF49EFCBB0E2}" srcOrd="0" destOrd="0" presId="urn:microsoft.com/office/officeart/2005/8/layout/vList3#1"/>
    <dgm:cxn modelId="{BAEBB54B-B110-4485-9876-EC60647DEB7B}" type="presOf" srcId="{01A78E41-EF2D-457F-A18B-E4A53A7911E1}" destId="{7E9E2A4D-96AE-4A7D-B770-9A861DFBF5E5}" srcOrd="0" destOrd="0" presId="urn:microsoft.com/office/officeart/2005/8/layout/vList3#1"/>
    <dgm:cxn modelId="{EC94258A-21EA-4C8C-9D3E-289DF00DACAE}" srcId="{EB361F08-413E-40C8-85F6-6AAD7A7F6EDF}" destId="{E4BA9C51-2D1E-438E-B951-8571460E778A}" srcOrd="1" destOrd="0" parTransId="{B1739708-938A-4D65-8B1E-4333B2749F96}" sibTransId="{30F46F60-D7C5-4F87-BE13-005450BA5498}"/>
    <dgm:cxn modelId="{ED1DBC94-F7A2-4EB8-9302-2729BF6D8A45}" type="presOf" srcId="{5BBE71BD-E6A3-4DFF-B48E-6AA301E47E7A}" destId="{5D927DAC-5D64-429D-A0E7-C03FDCB8FF1D}" srcOrd="0" destOrd="0" presId="urn:microsoft.com/office/officeart/2005/8/layout/vList3#1"/>
    <dgm:cxn modelId="{F05E2F9C-7CB3-4206-B61F-33A49AFCD7C0}" type="presOf" srcId="{01678B8B-2A1A-44BC-A7E1-D00F455FF9AB}" destId="{BDA2B6E9-3BA8-4281-A881-56CEC7D8C2ED}" srcOrd="0" destOrd="0" presId="urn:microsoft.com/office/officeart/2005/8/layout/vList3#1"/>
    <dgm:cxn modelId="{D8CEEEAF-3BD6-46CB-B37D-DF0FF00243B6}" srcId="{EB361F08-413E-40C8-85F6-6AAD7A7F6EDF}" destId="{01678B8B-2A1A-44BC-A7E1-D00F455FF9AB}" srcOrd="0" destOrd="0" parTransId="{706722B2-9B03-4E74-A62A-F79B3C1E8E1F}" sibTransId="{A24A93F3-43B1-423E-8423-1C5209AA5CA5}"/>
    <dgm:cxn modelId="{251C94DC-AA31-48BB-879B-32076E560211}" srcId="{EB361F08-413E-40C8-85F6-6AAD7A7F6EDF}" destId="{01A78E41-EF2D-457F-A18B-E4A53A7911E1}" srcOrd="3" destOrd="0" parTransId="{CD206088-D39E-441F-9BB1-86054A7A543C}" sibTransId="{43B887D3-46EA-4F56-808C-A9F94BBD5752}"/>
    <dgm:cxn modelId="{24554C20-5713-431F-A396-7183F25C0930}" type="presParOf" srcId="{0B843D52-BD1F-47B7-9EDC-DF49EFCBB0E2}" destId="{8ABB1C21-CD7A-4A6D-A59C-5E50B68E8E90}" srcOrd="0" destOrd="0" presId="urn:microsoft.com/office/officeart/2005/8/layout/vList3#1"/>
    <dgm:cxn modelId="{1972037E-4CF8-4467-8FEF-0F80988078AE}" type="presParOf" srcId="{8ABB1C21-CD7A-4A6D-A59C-5E50B68E8E90}" destId="{A70BC869-68FE-46DC-831C-25D52B864B46}" srcOrd="0" destOrd="0" presId="urn:microsoft.com/office/officeart/2005/8/layout/vList3#1"/>
    <dgm:cxn modelId="{DC09096A-CB47-4BB6-998D-4B65D23F1E50}" type="presParOf" srcId="{8ABB1C21-CD7A-4A6D-A59C-5E50B68E8E90}" destId="{BDA2B6E9-3BA8-4281-A881-56CEC7D8C2ED}" srcOrd="1" destOrd="0" presId="urn:microsoft.com/office/officeart/2005/8/layout/vList3#1"/>
    <dgm:cxn modelId="{781CF6F7-908A-442D-B72C-F60C157C00BB}" type="presParOf" srcId="{0B843D52-BD1F-47B7-9EDC-DF49EFCBB0E2}" destId="{BFA84DA9-9DFB-47CC-913B-7B9917376FF8}" srcOrd="1" destOrd="0" presId="urn:microsoft.com/office/officeart/2005/8/layout/vList3#1"/>
    <dgm:cxn modelId="{1017957C-D6EA-4FED-96B6-BCBE4F8C0065}" type="presParOf" srcId="{0B843D52-BD1F-47B7-9EDC-DF49EFCBB0E2}" destId="{E8754FA1-4CDA-4BCD-9A32-B79FCA35BB20}" srcOrd="2" destOrd="0" presId="urn:microsoft.com/office/officeart/2005/8/layout/vList3#1"/>
    <dgm:cxn modelId="{1469638C-506D-4450-963B-50D4DA055DBB}" type="presParOf" srcId="{E8754FA1-4CDA-4BCD-9A32-B79FCA35BB20}" destId="{473D8B0C-EA62-4997-B89A-56B2E83B9B51}" srcOrd="0" destOrd="0" presId="urn:microsoft.com/office/officeart/2005/8/layout/vList3#1"/>
    <dgm:cxn modelId="{FED459E7-1729-4254-B952-D36AE5D40477}" type="presParOf" srcId="{E8754FA1-4CDA-4BCD-9A32-B79FCA35BB20}" destId="{D875253E-4E7B-4C35-881E-F7D89B67C272}" srcOrd="1" destOrd="0" presId="urn:microsoft.com/office/officeart/2005/8/layout/vList3#1"/>
    <dgm:cxn modelId="{1CCE4516-6644-44E1-BEE5-C528275B478F}" type="presParOf" srcId="{0B843D52-BD1F-47B7-9EDC-DF49EFCBB0E2}" destId="{02652622-F3D5-4730-BBBC-D712FEE03F0B}" srcOrd="3" destOrd="0" presId="urn:microsoft.com/office/officeart/2005/8/layout/vList3#1"/>
    <dgm:cxn modelId="{A69FB160-161D-4889-A92B-AE46E3AC2125}" type="presParOf" srcId="{0B843D52-BD1F-47B7-9EDC-DF49EFCBB0E2}" destId="{6364F546-A78F-4566-9507-72B1FC15C1CD}" srcOrd="4" destOrd="0" presId="urn:microsoft.com/office/officeart/2005/8/layout/vList3#1"/>
    <dgm:cxn modelId="{30E69D78-4626-4220-8DD8-3942EA6C90D7}" type="presParOf" srcId="{6364F546-A78F-4566-9507-72B1FC15C1CD}" destId="{056B2387-B3A4-484C-8F9B-64011D4140FC}" srcOrd="0" destOrd="0" presId="urn:microsoft.com/office/officeart/2005/8/layout/vList3#1"/>
    <dgm:cxn modelId="{DE3FF31A-45FE-48F1-8A3F-A190AB22DEBB}" type="presParOf" srcId="{6364F546-A78F-4566-9507-72B1FC15C1CD}" destId="{5D927DAC-5D64-429D-A0E7-C03FDCB8FF1D}" srcOrd="1" destOrd="0" presId="urn:microsoft.com/office/officeart/2005/8/layout/vList3#1"/>
    <dgm:cxn modelId="{8F4AD9F1-EB02-4780-B824-AF25696601DE}" type="presParOf" srcId="{0B843D52-BD1F-47B7-9EDC-DF49EFCBB0E2}" destId="{591E2343-064E-471E-BC2B-E49DE5454685}" srcOrd="5" destOrd="0" presId="urn:microsoft.com/office/officeart/2005/8/layout/vList3#1"/>
    <dgm:cxn modelId="{984A5F81-9DA7-46FB-BC17-259C62E10644}" type="presParOf" srcId="{0B843D52-BD1F-47B7-9EDC-DF49EFCBB0E2}" destId="{1F130915-984A-4265-8938-D88B635436C3}" srcOrd="6" destOrd="0" presId="urn:microsoft.com/office/officeart/2005/8/layout/vList3#1"/>
    <dgm:cxn modelId="{9C3BAB25-36E3-4D00-BC78-A637B9AA2062}" type="presParOf" srcId="{1F130915-984A-4265-8938-D88B635436C3}" destId="{6D3105FD-E064-495C-93DF-279559B9BD85}" srcOrd="0" destOrd="0" presId="urn:microsoft.com/office/officeart/2005/8/layout/vList3#1"/>
    <dgm:cxn modelId="{446F92A8-1982-4AAF-B0B6-F8FEDF209986}" type="presParOf" srcId="{1F130915-984A-4265-8938-D88B635436C3}" destId="{7E9E2A4D-96AE-4A7D-B770-9A861DFBF5E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57D50B-BB09-4EEA-ADE2-5C0FD39A553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9BBBF0-7A35-408C-8D6E-78B63CE6C877}">
      <dgm:prSet phldrT="[Текст]"/>
      <dgm:spPr/>
      <dgm:t>
        <a:bodyPr/>
        <a:lstStyle/>
        <a:p>
          <a:r>
            <a:rPr lang="ru-RU" dirty="0"/>
            <a:t>научный подход к психологическому исследованию личности и коллектива</a:t>
          </a:r>
        </a:p>
      </dgm:t>
    </dgm:pt>
    <dgm:pt modelId="{0563EFA3-A4B9-4E3F-884A-7267C741F2FE}" type="parTrans" cxnId="{A34F128C-08BD-46BF-B5AA-8EA823CA5DA6}">
      <dgm:prSet/>
      <dgm:spPr/>
      <dgm:t>
        <a:bodyPr/>
        <a:lstStyle/>
        <a:p>
          <a:endParaRPr lang="ru-RU"/>
        </a:p>
      </dgm:t>
    </dgm:pt>
    <dgm:pt modelId="{A2EBDAFF-51FB-4DD1-BE36-C490897EBAD3}" type="sibTrans" cxnId="{A34F128C-08BD-46BF-B5AA-8EA823CA5DA6}">
      <dgm:prSet/>
      <dgm:spPr/>
      <dgm:t>
        <a:bodyPr/>
        <a:lstStyle/>
        <a:p>
          <a:endParaRPr lang="ru-RU" dirty="0"/>
        </a:p>
      </dgm:t>
    </dgm:pt>
    <dgm:pt modelId="{3BC4A7AD-E94E-49D6-A62E-3918B2D9666C}">
      <dgm:prSet phldrT="[Текст]"/>
      <dgm:spPr/>
      <dgm:t>
        <a:bodyPr/>
        <a:lstStyle/>
        <a:p>
          <a:r>
            <a:rPr lang="ru-RU" dirty="0"/>
            <a:t>широкий взгляд на проблему с позиций разных научных школ</a:t>
          </a:r>
        </a:p>
      </dgm:t>
    </dgm:pt>
    <dgm:pt modelId="{57E70344-6461-4214-B994-BAF82F2B0719}" type="parTrans" cxnId="{FD992FB5-E98B-4145-BF84-28C8BB27033A}">
      <dgm:prSet/>
      <dgm:spPr/>
      <dgm:t>
        <a:bodyPr/>
        <a:lstStyle/>
        <a:p>
          <a:endParaRPr lang="ru-RU"/>
        </a:p>
      </dgm:t>
    </dgm:pt>
    <dgm:pt modelId="{25639F3A-EB3D-4346-830B-24DDAC4F9FB4}" type="sibTrans" cxnId="{FD992FB5-E98B-4145-BF84-28C8BB27033A}">
      <dgm:prSet/>
      <dgm:spPr/>
      <dgm:t>
        <a:bodyPr/>
        <a:lstStyle/>
        <a:p>
          <a:endParaRPr lang="ru-RU" dirty="0"/>
        </a:p>
      </dgm:t>
    </dgm:pt>
    <dgm:pt modelId="{2809A934-C0E6-470E-BFA1-32428E80B034}">
      <dgm:prSet phldrT="[Текст]"/>
      <dgm:spPr/>
      <dgm:t>
        <a:bodyPr/>
        <a:lstStyle/>
        <a:p>
          <a:r>
            <a:rPr lang="ru-RU" dirty="0"/>
            <a:t>все многообразие психолого-педагогической деятельности</a:t>
          </a:r>
        </a:p>
      </dgm:t>
    </dgm:pt>
    <dgm:pt modelId="{4AB2C61C-C9D9-486C-9764-E55DC1371572}" type="parTrans" cxnId="{77C18E9F-269B-47E8-A147-4198D7680342}">
      <dgm:prSet/>
      <dgm:spPr/>
      <dgm:t>
        <a:bodyPr/>
        <a:lstStyle/>
        <a:p>
          <a:endParaRPr lang="ru-RU"/>
        </a:p>
      </dgm:t>
    </dgm:pt>
    <dgm:pt modelId="{F080C6F4-1E08-44DC-8D0B-F3B5DCA5FD00}" type="sibTrans" cxnId="{77C18E9F-269B-47E8-A147-4198D7680342}">
      <dgm:prSet/>
      <dgm:spPr/>
      <dgm:t>
        <a:bodyPr/>
        <a:lstStyle/>
        <a:p>
          <a:endParaRPr lang="ru-RU"/>
        </a:p>
      </dgm:t>
    </dgm:pt>
    <dgm:pt modelId="{033A340C-9196-431F-875E-D1107E2F1085}" type="pres">
      <dgm:prSet presAssocID="{E857D50B-BB09-4EEA-ADE2-5C0FD39A553C}" presName="outerComposite" presStyleCnt="0">
        <dgm:presLayoutVars>
          <dgm:chMax val="5"/>
          <dgm:dir/>
          <dgm:resizeHandles val="exact"/>
        </dgm:presLayoutVars>
      </dgm:prSet>
      <dgm:spPr/>
    </dgm:pt>
    <dgm:pt modelId="{AC0663C1-6877-41D2-9B36-5FE44642B341}" type="pres">
      <dgm:prSet presAssocID="{E857D50B-BB09-4EEA-ADE2-5C0FD39A553C}" presName="dummyMaxCanvas" presStyleCnt="0">
        <dgm:presLayoutVars/>
      </dgm:prSet>
      <dgm:spPr/>
    </dgm:pt>
    <dgm:pt modelId="{5E805219-C0D4-4659-9DA6-80FDF2C41231}" type="pres">
      <dgm:prSet presAssocID="{E857D50B-BB09-4EEA-ADE2-5C0FD39A553C}" presName="ThreeNodes_1" presStyleLbl="node1" presStyleIdx="0" presStyleCnt="3">
        <dgm:presLayoutVars>
          <dgm:bulletEnabled val="1"/>
        </dgm:presLayoutVars>
      </dgm:prSet>
      <dgm:spPr/>
    </dgm:pt>
    <dgm:pt modelId="{C182D303-F2A0-463A-858A-B658CADC5552}" type="pres">
      <dgm:prSet presAssocID="{E857D50B-BB09-4EEA-ADE2-5C0FD39A553C}" presName="ThreeNodes_2" presStyleLbl="node1" presStyleIdx="1" presStyleCnt="3">
        <dgm:presLayoutVars>
          <dgm:bulletEnabled val="1"/>
        </dgm:presLayoutVars>
      </dgm:prSet>
      <dgm:spPr/>
    </dgm:pt>
    <dgm:pt modelId="{F9D75FC4-FCEE-4E3E-929B-EA81CF1329A0}" type="pres">
      <dgm:prSet presAssocID="{E857D50B-BB09-4EEA-ADE2-5C0FD39A553C}" presName="ThreeNodes_3" presStyleLbl="node1" presStyleIdx="2" presStyleCnt="3">
        <dgm:presLayoutVars>
          <dgm:bulletEnabled val="1"/>
        </dgm:presLayoutVars>
      </dgm:prSet>
      <dgm:spPr/>
    </dgm:pt>
    <dgm:pt modelId="{838C28B1-FD05-4BB4-A707-5E2B8762167B}" type="pres">
      <dgm:prSet presAssocID="{E857D50B-BB09-4EEA-ADE2-5C0FD39A553C}" presName="ThreeConn_1-2" presStyleLbl="fgAccFollowNode1" presStyleIdx="0" presStyleCnt="2">
        <dgm:presLayoutVars>
          <dgm:bulletEnabled val="1"/>
        </dgm:presLayoutVars>
      </dgm:prSet>
      <dgm:spPr/>
    </dgm:pt>
    <dgm:pt modelId="{2999851E-983C-4E8F-AA49-CDC78722F178}" type="pres">
      <dgm:prSet presAssocID="{E857D50B-BB09-4EEA-ADE2-5C0FD39A553C}" presName="ThreeConn_2-3" presStyleLbl="fgAccFollowNode1" presStyleIdx="1" presStyleCnt="2">
        <dgm:presLayoutVars>
          <dgm:bulletEnabled val="1"/>
        </dgm:presLayoutVars>
      </dgm:prSet>
      <dgm:spPr/>
    </dgm:pt>
    <dgm:pt modelId="{F176FE4B-0083-458F-9553-D12F261C21FB}" type="pres">
      <dgm:prSet presAssocID="{E857D50B-BB09-4EEA-ADE2-5C0FD39A553C}" presName="ThreeNodes_1_text" presStyleLbl="node1" presStyleIdx="2" presStyleCnt="3">
        <dgm:presLayoutVars>
          <dgm:bulletEnabled val="1"/>
        </dgm:presLayoutVars>
      </dgm:prSet>
      <dgm:spPr/>
    </dgm:pt>
    <dgm:pt modelId="{C543DC12-7118-4626-952F-791B04F504AF}" type="pres">
      <dgm:prSet presAssocID="{E857D50B-BB09-4EEA-ADE2-5C0FD39A553C}" presName="ThreeNodes_2_text" presStyleLbl="node1" presStyleIdx="2" presStyleCnt="3">
        <dgm:presLayoutVars>
          <dgm:bulletEnabled val="1"/>
        </dgm:presLayoutVars>
      </dgm:prSet>
      <dgm:spPr/>
    </dgm:pt>
    <dgm:pt modelId="{1E1C2325-43CE-452B-83CB-738284696FB8}" type="pres">
      <dgm:prSet presAssocID="{E857D50B-BB09-4EEA-ADE2-5C0FD39A553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C510B03-3DA4-4F71-A17C-196DAA3630C4}" type="presOf" srcId="{2C9BBBF0-7A35-408C-8D6E-78B63CE6C877}" destId="{F176FE4B-0083-458F-9553-D12F261C21FB}" srcOrd="1" destOrd="0" presId="urn:microsoft.com/office/officeart/2005/8/layout/vProcess5"/>
    <dgm:cxn modelId="{A484C50F-34B8-45F2-81A0-B8592ACB9B2F}" type="presOf" srcId="{3BC4A7AD-E94E-49D6-A62E-3918B2D9666C}" destId="{C182D303-F2A0-463A-858A-B658CADC5552}" srcOrd="0" destOrd="0" presId="urn:microsoft.com/office/officeart/2005/8/layout/vProcess5"/>
    <dgm:cxn modelId="{5A72A462-FF82-4566-AC09-83B4CEB6274E}" type="presOf" srcId="{E857D50B-BB09-4EEA-ADE2-5C0FD39A553C}" destId="{033A340C-9196-431F-875E-D1107E2F1085}" srcOrd="0" destOrd="0" presId="urn:microsoft.com/office/officeart/2005/8/layout/vProcess5"/>
    <dgm:cxn modelId="{DB0DAF6D-A11F-49D0-97A9-761C43A36FEC}" type="presOf" srcId="{2C9BBBF0-7A35-408C-8D6E-78B63CE6C877}" destId="{5E805219-C0D4-4659-9DA6-80FDF2C41231}" srcOrd="0" destOrd="0" presId="urn:microsoft.com/office/officeart/2005/8/layout/vProcess5"/>
    <dgm:cxn modelId="{B798FE79-07CE-4EE7-9737-7F927F18261D}" type="presOf" srcId="{3BC4A7AD-E94E-49D6-A62E-3918B2D9666C}" destId="{C543DC12-7118-4626-952F-791B04F504AF}" srcOrd="1" destOrd="0" presId="urn:microsoft.com/office/officeart/2005/8/layout/vProcess5"/>
    <dgm:cxn modelId="{A34F128C-08BD-46BF-B5AA-8EA823CA5DA6}" srcId="{E857D50B-BB09-4EEA-ADE2-5C0FD39A553C}" destId="{2C9BBBF0-7A35-408C-8D6E-78B63CE6C877}" srcOrd="0" destOrd="0" parTransId="{0563EFA3-A4B9-4E3F-884A-7267C741F2FE}" sibTransId="{A2EBDAFF-51FB-4DD1-BE36-C490897EBAD3}"/>
    <dgm:cxn modelId="{2C752396-21E9-4D5B-89F8-E0CC9DB76367}" type="presOf" srcId="{25639F3A-EB3D-4346-830B-24DDAC4F9FB4}" destId="{2999851E-983C-4E8F-AA49-CDC78722F178}" srcOrd="0" destOrd="0" presId="urn:microsoft.com/office/officeart/2005/8/layout/vProcess5"/>
    <dgm:cxn modelId="{77C18E9F-269B-47E8-A147-4198D7680342}" srcId="{E857D50B-BB09-4EEA-ADE2-5C0FD39A553C}" destId="{2809A934-C0E6-470E-BFA1-32428E80B034}" srcOrd="2" destOrd="0" parTransId="{4AB2C61C-C9D9-486C-9764-E55DC1371572}" sibTransId="{F080C6F4-1E08-44DC-8D0B-F3B5DCA5FD00}"/>
    <dgm:cxn modelId="{FD992FB5-E98B-4145-BF84-28C8BB27033A}" srcId="{E857D50B-BB09-4EEA-ADE2-5C0FD39A553C}" destId="{3BC4A7AD-E94E-49D6-A62E-3918B2D9666C}" srcOrd="1" destOrd="0" parTransId="{57E70344-6461-4214-B994-BAF82F2B0719}" sibTransId="{25639F3A-EB3D-4346-830B-24DDAC4F9FB4}"/>
    <dgm:cxn modelId="{ACB70BBF-2804-4F60-8207-4BC2EB64A93B}" type="presOf" srcId="{2809A934-C0E6-470E-BFA1-32428E80B034}" destId="{F9D75FC4-FCEE-4E3E-929B-EA81CF1329A0}" srcOrd="0" destOrd="0" presId="urn:microsoft.com/office/officeart/2005/8/layout/vProcess5"/>
    <dgm:cxn modelId="{F075ABC3-644A-4CE6-8A09-ED38EC6320F8}" type="presOf" srcId="{2809A934-C0E6-470E-BFA1-32428E80B034}" destId="{1E1C2325-43CE-452B-83CB-738284696FB8}" srcOrd="1" destOrd="0" presId="urn:microsoft.com/office/officeart/2005/8/layout/vProcess5"/>
    <dgm:cxn modelId="{3C2A06F0-E962-41FE-9D6C-0BCD1382D34B}" type="presOf" srcId="{A2EBDAFF-51FB-4DD1-BE36-C490897EBAD3}" destId="{838C28B1-FD05-4BB4-A707-5E2B8762167B}" srcOrd="0" destOrd="0" presId="urn:microsoft.com/office/officeart/2005/8/layout/vProcess5"/>
    <dgm:cxn modelId="{F4CC485E-8E2F-414F-BE67-3F744D4A4A41}" type="presParOf" srcId="{033A340C-9196-431F-875E-D1107E2F1085}" destId="{AC0663C1-6877-41D2-9B36-5FE44642B341}" srcOrd="0" destOrd="0" presId="urn:microsoft.com/office/officeart/2005/8/layout/vProcess5"/>
    <dgm:cxn modelId="{3398C27E-C74C-4DD6-AB2E-FD4685D546C8}" type="presParOf" srcId="{033A340C-9196-431F-875E-D1107E2F1085}" destId="{5E805219-C0D4-4659-9DA6-80FDF2C41231}" srcOrd="1" destOrd="0" presId="urn:microsoft.com/office/officeart/2005/8/layout/vProcess5"/>
    <dgm:cxn modelId="{BB517B60-784B-4994-A7BC-486D7502A6B3}" type="presParOf" srcId="{033A340C-9196-431F-875E-D1107E2F1085}" destId="{C182D303-F2A0-463A-858A-B658CADC5552}" srcOrd="2" destOrd="0" presId="urn:microsoft.com/office/officeart/2005/8/layout/vProcess5"/>
    <dgm:cxn modelId="{4F752790-BB21-47EA-B749-96322A67247E}" type="presParOf" srcId="{033A340C-9196-431F-875E-D1107E2F1085}" destId="{F9D75FC4-FCEE-4E3E-929B-EA81CF1329A0}" srcOrd="3" destOrd="0" presId="urn:microsoft.com/office/officeart/2005/8/layout/vProcess5"/>
    <dgm:cxn modelId="{906E08DC-AD84-40FB-9A44-1452BAE7F6BA}" type="presParOf" srcId="{033A340C-9196-431F-875E-D1107E2F1085}" destId="{838C28B1-FD05-4BB4-A707-5E2B8762167B}" srcOrd="4" destOrd="0" presId="urn:microsoft.com/office/officeart/2005/8/layout/vProcess5"/>
    <dgm:cxn modelId="{7F5218C8-328F-4827-9A91-3F2AF5DDEFA4}" type="presParOf" srcId="{033A340C-9196-431F-875E-D1107E2F1085}" destId="{2999851E-983C-4E8F-AA49-CDC78722F178}" srcOrd="5" destOrd="0" presId="urn:microsoft.com/office/officeart/2005/8/layout/vProcess5"/>
    <dgm:cxn modelId="{C301BBDE-1CC3-4EE4-93FB-DBF23F0641DF}" type="presParOf" srcId="{033A340C-9196-431F-875E-D1107E2F1085}" destId="{F176FE4B-0083-458F-9553-D12F261C21FB}" srcOrd="6" destOrd="0" presId="urn:microsoft.com/office/officeart/2005/8/layout/vProcess5"/>
    <dgm:cxn modelId="{A91114D6-14CB-445F-B858-A0A244E5A805}" type="presParOf" srcId="{033A340C-9196-431F-875E-D1107E2F1085}" destId="{C543DC12-7118-4626-952F-791B04F504AF}" srcOrd="7" destOrd="0" presId="urn:microsoft.com/office/officeart/2005/8/layout/vProcess5"/>
    <dgm:cxn modelId="{4AFFAC2B-599A-4912-B7E2-5C3DCD8BF299}" type="presParOf" srcId="{033A340C-9196-431F-875E-D1107E2F1085}" destId="{1E1C2325-43CE-452B-83CB-738284696FB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01C57-A062-4293-A885-EA4DE5520E08}">
      <dsp:nvSpPr>
        <dsp:cNvPr id="0" name=""/>
        <dsp:cNvSpPr/>
      </dsp:nvSpPr>
      <dsp:spPr>
        <a:xfrm>
          <a:off x="417912" y="0"/>
          <a:ext cx="4736339" cy="384968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D602A-900E-4727-8847-31E398FBC93C}">
      <dsp:nvSpPr>
        <dsp:cNvPr id="0" name=""/>
        <dsp:cNvSpPr/>
      </dsp:nvSpPr>
      <dsp:spPr>
        <a:xfrm>
          <a:off x="5985" y="1154905"/>
          <a:ext cx="1793540" cy="15398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04374A"/>
              </a:solidFill>
            </a:rPr>
            <a:t>Музыкальный </a:t>
          </a:r>
          <a:r>
            <a:rPr lang="ru-RU" sz="1600" kern="1200" dirty="0" err="1">
              <a:solidFill>
                <a:srgbClr val="04374A"/>
              </a:solidFill>
            </a:rPr>
            <a:t>баттл</a:t>
          </a:r>
          <a:endParaRPr lang="ru-RU" sz="1600" kern="1200" dirty="0">
            <a:solidFill>
              <a:srgbClr val="04374A"/>
            </a:solidFill>
          </a:endParaRPr>
        </a:p>
      </dsp:txBody>
      <dsp:txXfrm>
        <a:off x="81155" y="1230075"/>
        <a:ext cx="1643200" cy="1389534"/>
      </dsp:txXfrm>
    </dsp:sp>
    <dsp:sp modelId="{6961CECA-B32C-4696-A3FD-E95D86F46EE3}">
      <dsp:nvSpPr>
        <dsp:cNvPr id="0" name=""/>
        <dsp:cNvSpPr/>
      </dsp:nvSpPr>
      <dsp:spPr>
        <a:xfrm>
          <a:off x="1889311" y="1154905"/>
          <a:ext cx="1793540" cy="15398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04374A"/>
              </a:solidFill>
            </a:rPr>
            <a:t>Танцевальный </a:t>
          </a:r>
          <a:r>
            <a:rPr lang="ru-RU" sz="1600" kern="1200" dirty="0" err="1">
              <a:solidFill>
                <a:srgbClr val="04374A"/>
              </a:solidFill>
            </a:rPr>
            <a:t>баттл</a:t>
          </a:r>
          <a:endParaRPr lang="ru-RU" sz="1600" kern="1200" dirty="0">
            <a:solidFill>
              <a:srgbClr val="04374A"/>
            </a:solidFill>
          </a:endParaRPr>
        </a:p>
      </dsp:txBody>
      <dsp:txXfrm>
        <a:off x="1964481" y="1230075"/>
        <a:ext cx="1643200" cy="1389534"/>
      </dsp:txXfrm>
    </dsp:sp>
    <dsp:sp modelId="{CB15E791-EBDC-41A4-BDE2-95E5F2123756}">
      <dsp:nvSpPr>
        <dsp:cNvPr id="0" name=""/>
        <dsp:cNvSpPr/>
      </dsp:nvSpPr>
      <dsp:spPr>
        <a:xfrm>
          <a:off x="3772637" y="1154905"/>
          <a:ext cx="1793540" cy="15398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04374A"/>
              </a:solidFill>
            </a:rPr>
            <a:t>Юмористический </a:t>
          </a:r>
          <a:r>
            <a:rPr lang="ru-RU" sz="1600" kern="1200" dirty="0" err="1">
              <a:solidFill>
                <a:srgbClr val="04374A"/>
              </a:solidFill>
            </a:rPr>
            <a:t>баттл</a:t>
          </a:r>
          <a:endParaRPr lang="ru-RU" sz="1600" kern="1200" dirty="0">
            <a:solidFill>
              <a:srgbClr val="04374A"/>
            </a:solidFill>
          </a:endParaRPr>
        </a:p>
      </dsp:txBody>
      <dsp:txXfrm>
        <a:off x="3847807" y="1230075"/>
        <a:ext cx="1643200" cy="1389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08B6F-8117-418C-8BE0-B22EE1D53F66}">
      <dsp:nvSpPr>
        <dsp:cNvPr id="0" name=""/>
        <dsp:cNvSpPr/>
      </dsp:nvSpPr>
      <dsp:spPr>
        <a:xfrm>
          <a:off x="2055703" y="1252"/>
          <a:ext cx="2266736" cy="169207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B17E4-85E3-4BD5-BD22-91F6918D012A}">
      <dsp:nvSpPr>
        <dsp:cNvPr id="0" name=""/>
        <dsp:cNvSpPr/>
      </dsp:nvSpPr>
      <dsp:spPr>
        <a:xfrm>
          <a:off x="2055703" y="1693322"/>
          <a:ext cx="2266736" cy="727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удаленно </a:t>
          </a:r>
          <a:r>
            <a:rPr lang="en-US" sz="1500" kern="1200" dirty="0"/>
            <a:t>[</a:t>
          </a:r>
          <a:r>
            <a:rPr lang="ru-RU" sz="1500" kern="1200" dirty="0"/>
            <a:t>5</a:t>
          </a:r>
          <a:r>
            <a:rPr lang="en-US" sz="1500" kern="1200" dirty="0"/>
            <a:t>]</a:t>
          </a:r>
          <a:endParaRPr lang="ru-RU" sz="1500" kern="1200" dirty="0"/>
        </a:p>
      </dsp:txBody>
      <dsp:txXfrm>
        <a:off x="2055703" y="1693322"/>
        <a:ext cx="1596292" cy="727590"/>
      </dsp:txXfrm>
    </dsp:sp>
    <dsp:sp modelId="{81B3AE24-2291-4B95-9078-4F03057A7D4A}">
      <dsp:nvSpPr>
        <dsp:cNvPr id="0" name=""/>
        <dsp:cNvSpPr/>
      </dsp:nvSpPr>
      <dsp:spPr>
        <a:xfrm>
          <a:off x="3716118" y="1808894"/>
          <a:ext cx="793357" cy="7933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6695C-A2AE-46BE-B9BD-FDC5E29D9E7F}">
      <dsp:nvSpPr>
        <dsp:cNvPr id="0" name=""/>
        <dsp:cNvSpPr/>
      </dsp:nvSpPr>
      <dsp:spPr>
        <a:xfrm>
          <a:off x="4706025" y="1252"/>
          <a:ext cx="2266736" cy="169207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C1DA7-6F4A-4879-AFB9-653AC58C7306}">
      <dsp:nvSpPr>
        <dsp:cNvPr id="0" name=""/>
        <dsp:cNvSpPr/>
      </dsp:nvSpPr>
      <dsp:spPr>
        <a:xfrm>
          <a:off x="4706025" y="1693322"/>
          <a:ext cx="2266736" cy="727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в образовательных учреждениях</a:t>
          </a:r>
          <a:r>
            <a:rPr lang="en-US" sz="1500" kern="1200" dirty="0"/>
            <a:t> [6</a:t>
          </a:r>
          <a:r>
            <a:rPr lang="ru-RU" sz="1500" kern="1200" dirty="0"/>
            <a:t>,</a:t>
          </a:r>
          <a:r>
            <a:rPr lang="en-US" sz="1500" kern="1200" dirty="0"/>
            <a:t>7]</a:t>
          </a:r>
          <a:endParaRPr lang="ru-RU" sz="1500" kern="1200" dirty="0"/>
        </a:p>
      </dsp:txBody>
      <dsp:txXfrm>
        <a:off x="4706025" y="1693322"/>
        <a:ext cx="1596292" cy="727590"/>
      </dsp:txXfrm>
    </dsp:sp>
    <dsp:sp modelId="{DF018C94-88F4-4BAD-9588-358C176796D7}">
      <dsp:nvSpPr>
        <dsp:cNvPr id="0" name=""/>
        <dsp:cNvSpPr/>
      </dsp:nvSpPr>
      <dsp:spPr>
        <a:xfrm>
          <a:off x="6366440" y="1808894"/>
          <a:ext cx="793357" cy="7933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2B6E9-3BA8-4281-A881-56CEC7D8C2ED}">
      <dsp:nvSpPr>
        <dsp:cNvPr id="0" name=""/>
        <dsp:cNvSpPr/>
      </dsp:nvSpPr>
      <dsp:spPr>
        <a:xfrm rot="10800000">
          <a:off x="1065221" y="329"/>
          <a:ext cx="3784651" cy="4477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45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педагоги </a:t>
          </a:r>
          <a:r>
            <a:rPr lang="en-US" sz="2000" kern="1200" dirty="0"/>
            <a:t>[</a:t>
          </a:r>
          <a:r>
            <a:rPr lang="ru-RU" sz="2000" kern="1200" dirty="0"/>
            <a:t>1</a:t>
          </a:r>
          <a:r>
            <a:rPr lang="en-US" sz="2000" kern="1200" dirty="0"/>
            <a:t>]</a:t>
          </a:r>
          <a:endParaRPr lang="ru-RU" sz="2000" kern="1200" dirty="0"/>
        </a:p>
      </dsp:txBody>
      <dsp:txXfrm rot="10800000">
        <a:off x="1177166" y="329"/>
        <a:ext cx="3672706" cy="447779"/>
      </dsp:txXfrm>
    </dsp:sp>
    <dsp:sp modelId="{A70BC869-68FE-46DC-831C-25D52B864B46}">
      <dsp:nvSpPr>
        <dsp:cNvPr id="0" name=""/>
        <dsp:cNvSpPr/>
      </dsp:nvSpPr>
      <dsp:spPr>
        <a:xfrm>
          <a:off x="841332" y="329"/>
          <a:ext cx="447779" cy="44777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5253E-4E7B-4C35-881E-F7D89B67C272}">
      <dsp:nvSpPr>
        <dsp:cNvPr id="0" name=""/>
        <dsp:cNvSpPr/>
      </dsp:nvSpPr>
      <dsp:spPr>
        <a:xfrm rot="10800000">
          <a:off x="1065221" y="575808"/>
          <a:ext cx="3784651" cy="4477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45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студенты </a:t>
          </a:r>
          <a:r>
            <a:rPr lang="en-US" sz="2000" kern="1200" dirty="0"/>
            <a:t>[2]</a:t>
          </a:r>
          <a:endParaRPr lang="ru-RU" sz="2000" kern="1200" dirty="0"/>
        </a:p>
      </dsp:txBody>
      <dsp:txXfrm rot="10800000">
        <a:off x="1177166" y="575808"/>
        <a:ext cx="3672706" cy="447779"/>
      </dsp:txXfrm>
    </dsp:sp>
    <dsp:sp modelId="{473D8B0C-EA62-4997-B89A-56B2E83B9B51}">
      <dsp:nvSpPr>
        <dsp:cNvPr id="0" name=""/>
        <dsp:cNvSpPr/>
      </dsp:nvSpPr>
      <dsp:spPr>
        <a:xfrm>
          <a:off x="841332" y="575808"/>
          <a:ext cx="447779" cy="44777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27DAC-5D64-429D-A0E7-C03FDCB8FF1D}">
      <dsp:nvSpPr>
        <dsp:cNvPr id="0" name=""/>
        <dsp:cNvSpPr/>
      </dsp:nvSpPr>
      <dsp:spPr>
        <a:xfrm rot="10800000">
          <a:off x="1065221" y="1151287"/>
          <a:ext cx="3784651" cy="4477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45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ученики</a:t>
          </a:r>
          <a:r>
            <a:rPr lang="en-US" sz="2000" kern="1200" dirty="0"/>
            <a:t> [2]</a:t>
          </a:r>
          <a:endParaRPr lang="ru-RU" sz="2000" kern="1200" dirty="0"/>
        </a:p>
      </dsp:txBody>
      <dsp:txXfrm rot="10800000">
        <a:off x="1177166" y="1151287"/>
        <a:ext cx="3672706" cy="447779"/>
      </dsp:txXfrm>
    </dsp:sp>
    <dsp:sp modelId="{056B2387-B3A4-484C-8F9B-64011D4140FC}">
      <dsp:nvSpPr>
        <dsp:cNvPr id="0" name=""/>
        <dsp:cNvSpPr/>
      </dsp:nvSpPr>
      <dsp:spPr>
        <a:xfrm>
          <a:off x="841332" y="1151287"/>
          <a:ext cx="447779" cy="44777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E2A4D-96AE-4A7D-B770-9A861DFBF5E5}">
      <dsp:nvSpPr>
        <dsp:cNvPr id="0" name=""/>
        <dsp:cNvSpPr/>
      </dsp:nvSpPr>
      <dsp:spPr>
        <a:xfrm rot="10800000">
          <a:off x="1065221" y="1726766"/>
          <a:ext cx="3784651" cy="4477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45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воспитанники</a:t>
          </a:r>
          <a:r>
            <a:rPr lang="en-US" sz="2000" kern="1200" dirty="0"/>
            <a:t> [3]</a:t>
          </a:r>
          <a:endParaRPr lang="ru-RU" sz="2000" kern="1200" dirty="0"/>
        </a:p>
      </dsp:txBody>
      <dsp:txXfrm rot="10800000">
        <a:off x="1177166" y="1726766"/>
        <a:ext cx="3672706" cy="447779"/>
      </dsp:txXfrm>
    </dsp:sp>
    <dsp:sp modelId="{6D3105FD-E064-495C-93DF-279559B9BD85}">
      <dsp:nvSpPr>
        <dsp:cNvPr id="0" name=""/>
        <dsp:cNvSpPr/>
      </dsp:nvSpPr>
      <dsp:spPr>
        <a:xfrm>
          <a:off x="841332" y="1726766"/>
          <a:ext cx="447779" cy="44777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05219-C0D4-4659-9DA6-80FDF2C41231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научный подход к психологическому исследованию личности и коллектива</a:t>
          </a:r>
        </a:p>
      </dsp:txBody>
      <dsp:txXfrm>
        <a:off x="35709" y="35709"/>
        <a:ext cx="3865988" cy="1147782"/>
      </dsp:txXfrm>
    </dsp:sp>
    <dsp:sp modelId="{C182D303-F2A0-463A-858A-B658CADC5552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широкий взгляд на проблему с позиций разных научных школ</a:t>
          </a:r>
        </a:p>
      </dsp:txBody>
      <dsp:txXfrm>
        <a:off x="492908" y="1458108"/>
        <a:ext cx="3860502" cy="1147782"/>
      </dsp:txXfrm>
    </dsp:sp>
    <dsp:sp modelId="{F9D75FC4-FCEE-4E3E-929B-EA81CF1329A0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все многообразие психолого-педагогической деятельности</a:t>
          </a:r>
        </a:p>
      </dsp:txBody>
      <dsp:txXfrm>
        <a:off x="950108" y="2880508"/>
        <a:ext cx="3860502" cy="1147782"/>
      </dsp:txXfrm>
    </dsp:sp>
    <dsp:sp modelId="{838C28B1-FD05-4BB4-A707-5E2B8762167B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>
        <a:off x="4567428" y="924560"/>
        <a:ext cx="435864" cy="596341"/>
      </dsp:txXfrm>
    </dsp:sp>
    <dsp:sp modelId="{2999851E-983C-4E8F-AA49-CDC78722F178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>
        <a:off x="5024628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 dirty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diagramColors" Target="../diagrams/colors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Layout" Target="../diagrams/layout3.xml"/><Relationship Id="rId5" Type="http://schemas.openxmlformats.org/officeDocument/2006/relationships/diagramQuickStyle" Target="../diagrams/quickStyle2.xml"/><Relationship Id="rId10" Type="http://schemas.openxmlformats.org/officeDocument/2006/relationships/diagramData" Target="../diagrams/data3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jpeg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23735D"/>
                </a:solidFill>
              </a:rPr>
              <a:t>Психологический </a:t>
            </a:r>
            <a:r>
              <a:rPr lang="ru-RU" sz="3200" dirty="0" err="1">
                <a:solidFill>
                  <a:srgbClr val="23735D"/>
                </a:solidFill>
              </a:rPr>
              <a:t>баттл</a:t>
            </a:r>
            <a:br>
              <a:rPr lang="ru-RU" sz="3200" dirty="0">
                <a:solidFill>
                  <a:srgbClr val="23735D"/>
                </a:solidFill>
              </a:rPr>
            </a:br>
            <a:r>
              <a:rPr lang="ru-RU" sz="3200" dirty="0">
                <a:solidFill>
                  <a:srgbClr val="23735D"/>
                </a:solidFill>
              </a:rPr>
              <a:t>как средство повышения профессиональной </a:t>
            </a:r>
            <a:r>
              <a:rPr lang="ru-RU" sz="3200">
                <a:solidFill>
                  <a:srgbClr val="23735D"/>
                </a:solidFill>
              </a:rPr>
              <a:t>компетентности педагогов</a:t>
            </a:r>
            <a:endParaRPr lang="ru-RU" sz="3200" dirty="0">
              <a:solidFill>
                <a:srgbClr val="23735D"/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357686" y="4149080"/>
            <a:ext cx="4318770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3735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Подготовил</a:t>
            </a:r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: педагог-психолог 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МБДОУ «Детский сад № 40 «Русалочка»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ru-RU" dirty="0" err="1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Хромова</a:t>
            </a:r>
            <a:r>
              <a:rPr lang="ru-RU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 И.П.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г. Тамбов</a:t>
            </a:r>
          </a:p>
          <a:p>
            <a:pPr algn="ctr"/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Баттл</a:t>
            </a:r>
            <a:r>
              <a:rPr lang="ru-RU" dirty="0"/>
              <a:t> [4]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Термин заимствован из английского языка («</a:t>
            </a:r>
            <a:r>
              <a:rPr lang="en-US" dirty="0"/>
              <a:t>b</a:t>
            </a:r>
            <a:r>
              <a:rPr lang="ru-RU" dirty="0"/>
              <a:t>attle») и переводится  на русский как «сражение», «бой», «поединок», «состязание».</a:t>
            </a:r>
          </a:p>
        </p:txBody>
      </p:sp>
      <p:pic>
        <p:nvPicPr>
          <p:cNvPr id="5" name="Рисунок 4" descr="https://v1battle.ru/battle_photo/331/279_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071942"/>
            <a:ext cx="3113764" cy="20757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s://kuda-sochi.ru/uploads/6a68fda725dab5a6a11f6a27cb031d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071942"/>
            <a:ext cx="3100746" cy="2065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Популярность [9] 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291796493"/>
              </p:ext>
            </p:extLst>
          </p:nvPr>
        </p:nvGraphicFramePr>
        <p:xfrm>
          <a:off x="285720" y="1714488"/>
          <a:ext cx="5572164" cy="384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Рисунок 10" descr="https://sun9-43.userapi.com/impf/c625728/v625728103/28d49/0ZHXNkjb3oM.jpg?size=320x320&amp;quality=96&amp;sign=92993c406208f7c45bb1631a200c6475&amp;c_uniq_tag=soawNokstPR7NXbolLwwrl8XKSW_pmtDWB7VkupqejI&amp;type=album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928802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500826" y="3143248"/>
            <a:ext cx="1996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4374A"/>
                </a:solidFill>
              </a:rPr>
              <a:t>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Баттл</a:t>
            </a:r>
            <a:r>
              <a:rPr lang="ru-RU" dirty="0"/>
              <a:t> в образовательной сфере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-1071602" y="1539876"/>
          <a:ext cx="9215502" cy="260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https://telecomspec.ru/wp-content/uploads/2017/05/internet.jpg"/>
          <p:cNvPicPr/>
          <p:nvPr/>
        </p:nvPicPr>
        <p:blipFill>
          <a:blip r:embed="rId8" cstate="print"/>
          <a:srcRect l="12251" t="10101" r="4161" b="10967"/>
          <a:stretch>
            <a:fillRect/>
          </a:stretch>
        </p:blipFill>
        <p:spPr bwMode="auto">
          <a:xfrm>
            <a:off x="1214414" y="1632377"/>
            <a:ext cx="1808995" cy="158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png.pngtree.com/png-vector/20190721/ourlarge/pngtree-school-icon-for-your-project-png-image_1556340.jpg"/>
          <p:cNvPicPr/>
          <p:nvPr/>
        </p:nvPicPr>
        <p:blipFill>
          <a:blip r:embed="rId9" cstate="print"/>
          <a:srcRect l="15330" t="17671" r="14774" b="16600"/>
          <a:stretch>
            <a:fillRect/>
          </a:stretch>
        </p:blipFill>
        <p:spPr bwMode="auto">
          <a:xfrm>
            <a:off x="4071934" y="1785926"/>
            <a:ext cx="1451941" cy="136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хема 13"/>
          <p:cNvGraphicFramePr/>
          <p:nvPr/>
        </p:nvGraphicFramePr>
        <p:xfrm>
          <a:off x="2881322" y="4357694"/>
          <a:ext cx="5691206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253"/>
          <p:cNvSpPr>
            <a:spLocks noChangeShapeType="1"/>
          </p:cNvSpPr>
          <p:nvPr/>
        </p:nvSpPr>
        <p:spPr bwMode="gray">
          <a:xfrm>
            <a:off x="1751227" y="5887985"/>
            <a:ext cx="5606855" cy="45719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ctangle 254"/>
          <p:cNvSpPr>
            <a:spLocks noChangeArrowheads="1"/>
          </p:cNvSpPr>
          <p:nvPr/>
        </p:nvSpPr>
        <p:spPr bwMode="gray">
          <a:xfrm rot="3419336">
            <a:off x="1467065" y="5311724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1" name="Text Box 255"/>
          <p:cNvSpPr txBox="1">
            <a:spLocks noChangeArrowheads="1"/>
          </p:cNvSpPr>
          <p:nvPr/>
        </p:nvSpPr>
        <p:spPr bwMode="gray">
          <a:xfrm>
            <a:off x="1522628" y="535458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2" name="Line 256"/>
          <p:cNvSpPr>
            <a:spLocks noChangeShapeType="1"/>
          </p:cNvSpPr>
          <p:nvPr/>
        </p:nvSpPr>
        <p:spPr bwMode="gray">
          <a:xfrm flipV="1">
            <a:off x="1751227" y="3327667"/>
            <a:ext cx="6964177" cy="45719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 257"/>
          <p:cNvSpPr>
            <a:spLocks noChangeArrowheads="1"/>
          </p:cNvSpPr>
          <p:nvPr/>
        </p:nvSpPr>
        <p:spPr bwMode="gray">
          <a:xfrm rot="3419336">
            <a:off x="1395057" y="279712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Активизация мыслительной деятельности участников.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59"/>
          <p:cNvSpPr txBox="1">
            <a:spLocks noChangeArrowheads="1"/>
          </p:cNvSpPr>
          <p:nvPr/>
        </p:nvSpPr>
        <p:spPr bwMode="gray">
          <a:xfrm>
            <a:off x="1522628" y="283998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9" name="Line 260"/>
          <p:cNvSpPr>
            <a:spLocks noChangeShapeType="1"/>
          </p:cNvSpPr>
          <p:nvPr/>
        </p:nvSpPr>
        <p:spPr bwMode="gray">
          <a:xfrm>
            <a:off x="1785918" y="4143380"/>
            <a:ext cx="4535285" cy="45719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Rectangle 261"/>
          <p:cNvSpPr>
            <a:spLocks noChangeArrowheads="1"/>
          </p:cNvSpPr>
          <p:nvPr/>
        </p:nvSpPr>
        <p:spPr bwMode="gray">
          <a:xfrm rot="3419336">
            <a:off x="1467065" y="363532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4" name="Text Box 262"/>
          <p:cNvSpPr txBox="1">
            <a:spLocks noChangeArrowheads="1"/>
          </p:cNvSpPr>
          <p:nvPr/>
        </p:nvSpPr>
        <p:spPr bwMode="gray">
          <a:xfrm>
            <a:off x="1522628" y="367818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45" name="Line 263"/>
          <p:cNvSpPr>
            <a:spLocks noChangeShapeType="1"/>
          </p:cNvSpPr>
          <p:nvPr/>
        </p:nvSpPr>
        <p:spPr bwMode="gray">
          <a:xfrm>
            <a:off x="1785918" y="5000636"/>
            <a:ext cx="5000659" cy="45719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Rectangle 264"/>
          <p:cNvSpPr>
            <a:spLocks noChangeArrowheads="1"/>
          </p:cNvSpPr>
          <p:nvPr/>
        </p:nvSpPr>
        <p:spPr bwMode="gray">
          <a:xfrm rot="3419336">
            <a:off x="1467065" y="447352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7" name="Text Box 265"/>
          <p:cNvSpPr txBox="1">
            <a:spLocks noChangeArrowheads="1"/>
          </p:cNvSpPr>
          <p:nvPr/>
        </p:nvSpPr>
        <p:spPr bwMode="gray">
          <a:xfrm>
            <a:off x="1522628" y="451638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51" name="Text Box 269"/>
          <p:cNvSpPr txBox="1">
            <a:spLocks noChangeArrowheads="1"/>
          </p:cNvSpPr>
          <p:nvPr/>
        </p:nvSpPr>
        <p:spPr bwMode="gray">
          <a:xfrm>
            <a:off x="2285985" y="3703519"/>
            <a:ext cx="409015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Распространение опыта работы.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2" name="Text Box 270"/>
          <p:cNvSpPr txBox="1">
            <a:spLocks noChangeArrowheads="1"/>
          </p:cNvSpPr>
          <p:nvPr/>
        </p:nvSpPr>
        <p:spPr bwMode="gray">
          <a:xfrm>
            <a:off x="2285985" y="4560775"/>
            <a:ext cx="44924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Раскрытие творческого потенциала.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3" name="Text Box 271"/>
          <p:cNvSpPr txBox="1">
            <a:spLocks noChangeArrowheads="1"/>
          </p:cNvSpPr>
          <p:nvPr/>
        </p:nvSpPr>
        <p:spPr bwMode="gray">
          <a:xfrm>
            <a:off x="2285985" y="5418031"/>
            <a:ext cx="520956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Оптимизация межличностных отношений.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7964388" cy="1594378"/>
          </a:xfrm>
        </p:spPr>
        <p:txBody>
          <a:bodyPr>
            <a:noAutofit/>
          </a:bodyPr>
          <a:lstStyle/>
          <a:p>
            <a:r>
              <a:rPr lang="ru-RU" sz="3200" b="1" dirty="0"/>
              <a:t>Цель</a:t>
            </a:r>
            <a:r>
              <a:rPr lang="ru-RU" sz="3200" dirty="0"/>
              <a:t> </a:t>
            </a:r>
            <a:r>
              <a:rPr lang="ru-RU" sz="2000" dirty="0"/>
              <a:t>психологического </a:t>
            </a:r>
            <a:r>
              <a:rPr lang="ru-RU" sz="2000" dirty="0" err="1"/>
              <a:t>баттла</a:t>
            </a:r>
            <a:r>
              <a:rPr lang="ru-RU" sz="2000" dirty="0"/>
              <a:t> - повышение компетентности педагога в вопросах психолого-педагогического сопровождения воспитанников и обучающихся в современных условиях образования.</a:t>
            </a:r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1857356" y="2048936"/>
            <a:ext cx="2286016" cy="522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85414" cy="1224136"/>
          </a:xfrm>
        </p:spPr>
        <p:txBody>
          <a:bodyPr/>
          <a:lstStyle/>
          <a:p>
            <a:pPr algn="l"/>
            <a:r>
              <a:rPr lang="ru-RU" dirty="0"/>
              <a:t>Виды </a:t>
            </a:r>
            <a:r>
              <a:rPr lang="ru-RU" dirty="0" err="1"/>
              <a:t>баттлов</a:t>
            </a:r>
            <a:r>
              <a:rPr lang="ru-RU" dirty="0"/>
              <a:t> </a:t>
            </a:r>
            <a:r>
              <a:rPr lang="en-US" dirty="0"/>
              <a:t>[9]</a:t>
            </a:r>
            <a:r>
              <a:rPr lang="ru-RU" dirty="0"/>
              <a:t>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1538" y="1357298"/>
            <a:ext cx="5072098" cy="19436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нейтральный</a:t>
            </a:r>
          </a:p>
          <a:p>
            <a:pPr>
              <a:spcBef>
                <a:spcPts val="0"/>
              </a:spcBef>
            </a:pPr>
            <a:r>
              <a:rPr lang="ru-RU" dirty="0"/>
              <a:t>заказной</a:t>
            </a:r>
          </a:p>
          <a:p>
            <a:pPr>
              <a:spcBef>
                <a:spcPts val="0"/>
              </a:spcBef>
            </a:pPr>
            <a:r>
              <a:rPr lang="ru-RU" dirty="0"/>
              <a:t>турнирный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143108" y="3214686"/>
            <a:ext cx="649956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Форма организации </a:t>
            </a:r>
            <a:r>
              <a:rPr lang="en-US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[9]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2786050" y="4429132"/>
            <a:ext cx="5143536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>
                <a:solidFill>
                  <a:srgbClr val="23735D"/>
                </a:solidFill>
              </a:rPr>
              <a:t> одиночные соперники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solidFill>
                  <a:srgbClr val="23735D"/>
                </a:solidFill>
              </a:rPr>
              <a:t> командные соревнования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64958" cy="951435"/>
          </a:xfrm>
        </p:spPr>
        <p:txBody>
          <a:bodyPr>
            <a:normAutofit/>
          </a:bodyPr>
          <a:lstStyle/>
          <a:p>
            <a:pPr algn="l"/>
            <a:r>
              <a:rPr lang="ru-RU" sz="3600" dirty="0"/>
              <a:t>Сложности психологического </a:t>
            </a:r>
            <a:r>
              <a:rPr lang="ru-RU" sz="3600" dirty="0" err="1"/>
              <a:t>баттла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28662" y="12858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6143636" y="5143512"/>
            <a:ext cx="792480" cy="792480"/>
            <a:chOff x="4846320" y="2338832"/>
            <a:chExt cx="792480" cy="792480"/>
          </a:xfrm>
        </p:grpSpPr>
        <p:sp>
          <p:nvSpPr>
            <p:cNvPr id="8" name="Стрелка вниз 7"/>
            <p:cNvSpPr/>
            <p:nvPr/>
          </p:nvSpPr>
          <p:spPr>
            <a:xfrm>
              <a:off x="4846320" y="2338832"/>
              <a:ext cx="792480" cy="79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трелка вниз 4"/>
            <p:cNvSpPr/>
            <p:nvPr/>
          </p:nvSpPr>
          <p:spPr>
            <a:xfrm>
              <a:off x="5024628" y="2338832"/>
              <a:ext cx="435864" cy="596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411760" y="6000768"/>
            <a:ext cx="6446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трудности выбора победителя в </a:t>
            </a:r>
            <a:r>
              <a:rPr lang="ru-RU" sz="2400" b="1" dirty="0" err="1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баттле</a:t>
            </a:r>
            <a:r>
              <a:rPr lang="ru-RU" sz="2400" b="1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64958" cy="951435"/>
          </a:xfrm>
        </p:spPr>
        <p:txBody>
          <a:bodyPr>
            <a:normAutofit/>
          </a:bodyPr>
          <a:lstStyle/>
          <a:p>
            <a:pPr algn="l"/>
            <a:r>
              <a:rPr lang="ru-RU" sz="3600" dirty="0"/>
              <a:t>Функции психологического </a:t>
            </a:r>
            <a:r>
              <a:rPr lang="ru-RU" sz="3600" dirty="0" err="1"/>
              <a:t>баттла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1582341"/>
            <a:ext cx="69294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23735D"/>
                </a:solidFill>
              </a:rPr>
              <a:t>Психологический </a:t>
            </a:r>
            <a:r>
              <a:rPr lang="ru-RU" sz="2400" dirty="0" err="1">
                <a:solidFill>
                  <a:srgbClr val="23735D"/>
                </a:solidFill>
              </a:rPr>
              <a:t>баттл</a:t>
            </a:r>
            <a:r>
              <a:rPr lang="ru-RU" sz="2400" dirty="0">
                <a:solidFill>
                  <a:srgbClr val="23735D"/>
                </a:solidFill>
              </a:rPr>
              <a:t> среди одиночных участников дает возможность каждому творчески, нестандартно подойти к выступлению и распространению собственного опыта. Коллективное участие в </a:t>
            </a:r>
            <a:r>
              <a:rPr lang="ru-RU" sz="2400" dirty="0" err="1">
                <a:solidFill>
                  <a:srgbClr val="23735D"/>
                </a:solidFill>
              </a:rPr>
              <a:t>баттле</a:t>
            </a:r>
            <a:r>
              <a:rPr lang="ru-RU" sz="2400" dirty="0">
                <a:solidFill>
                  <a:srgbClr val="23735D"/>
                </a:solidFill>
              </a:rPr>
              <a:t>, как и другие командные соревнования, содействует развитию дружеских связей единомышленников, а психологическая направленность способствует расширению знаний и опыта психолого-педагогической деятельности, повышению квалификации и совершенствованию мастерства.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71479"/>
            <a:ext cx="8393016" cy="844205"/>
          </a:xfrm>
        </p:spPr>
        <p:txBody>
          <a:bodyPr>
            <a:normAutofit/>
          </a:bodyPr>
          <a:lstStyle/>
          <a:p>
            <a:r>
              <a:rPr lang="ru-RU" sz="3600" dirty="0"/>
              <a:t>Список использованных источников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28662" y="1214422"/>
            <a:ext cx="7459762" cy="4680520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Акпаева С.Э.  Педагогический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баттл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среди педагогов ДОО «Битва мастеров».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http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://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mmc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che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edu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54.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ru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index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php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option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com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content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&amp;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task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view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&amp;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id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=955&amp;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Itemid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=0 (дата обращения 06.10.2022).</a:t>
            </a: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Гаврилова О.М. Событийная организация допрофессиональной педагогической подготовки как фактор развития интереса старшеклассников к педагогической профессии // Современные проблемы науки и образования. – 2018. – № 2. URL: https://science-education.ru/ru/article/view?id=27522 (дата обращения: 06.10.2022).</a:t>
            </a: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Гетманова Ю.Н. Курлаева Е.А.  Здоровьесбережение в ДОУ посредством проведения тематических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баттлов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http://doshkolnik.ru/zdorove/23074.html?ysclid=l8wqhu59aq993724289 (дата обращения 06.10.2022)</a:t>
            </a: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Орфографический академический ресурс «АКАДЕМОС»  Института русого языка им В.В.Виноградова РАН. 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https://orfo.ruslang.ru/abc/part/be?start=8082&amp;end=8382 (дата обращения 06.10.2022)</a:t>
            </a: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Педагогический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Batlle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https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://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vk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com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wall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-191152738_4514?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ysclid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80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mzgngt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9374558142 (дата обращения: 06.10.2022).</a:t>
            </a: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Педагогический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баттл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победителей конкурсов профессионального мастерства «Воспитание дошкольника в эпоху глобальных преобразований: перспективы, успешные практики».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https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://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pedagog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13.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edurm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ru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news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joom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/1137-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pedagogicheskij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batl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pobeditelej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konkursov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professionalnogo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masterstva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vospitanie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doshkolnika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epokhu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globalnykh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preobrazovanij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perspektivy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uspeshnye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praktiki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ysclid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wqmjk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693501754696 (дата обращения 06.10.2022).</a:t>
            </a: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Педагогический баттл «Креативная педагогика»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https://www.gouhpk.ru/index.php?option=com_content&amp;view=article&amp;id=2577%3A-l-r-&amp;Itemid=69&amp;ysclid=l8wqjda34h698140584 (дата обращения </a:t>
            </a:r>
            <a:r>
              <a:rPr lang="ru-RU" sz="1100">
                <a:latin typeface="Arial" pitchFamily="34" charset="0"/>
                <a:cs typeface="Arial" pitchFamily="34" charset="0"/>
              </a:rPr>
              <a:t>06.10.2022).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Пономарева Е.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Баттл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как образовательный формат.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https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://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novator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team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post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/1401?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ysclid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9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emz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a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907162931 (дата обращения 06.10.2022).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Хофф А.Что такое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баттлы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виды, направления и разновидности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баттлов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URL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https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://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psiheya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market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ru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stati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muzyka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chto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takoe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batly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vidy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napravleniya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raznovidnosti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batlov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ysclid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u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kjolzp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448478755 (дата обращения 06.10.2022).</a:t>
            </a: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3962f843b5fbe2b7272967f78ea5102fe8c9e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389</Words>
  <Application>Microsoft Macintosh PowerPoint</Application>
  <PresentationFormat>Экран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Психологический баттл как средство повышения профессиональной компетентности педагогов</vt:lpstr>
      <vt:lpstr>Баттл [4] </vt:lpstr>
      <vt:lpstr>Популярность [9] </vt:lpstr>
      <vt:lpstr>Баттл в образовательной сфере</vt:lpstr>
      <vt:lpstr>Цель психологического баттла - повышение компетентности педагога в вопросах психолого-педагогического сопровождения воспитанников и обучающихся в современных условиях образования.</vt:lpstr>
      <vt:lpstr>Виды баттлов [9]:</vt:lpstr>
      <vt:lpstr>Сложности психологического баттла</vt:lpstr>
      <vt:lpstr>Функции психологического баттла</vt:lpstr>
      <vt:lpstr>Список использованных источников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боковые штрихи</dc:title>
  <dc:creator>obstinate</dc:creator>
  <dc:description>Шаблон презентации с сайта https://presentation-creation.ru/</dc:description>
  <cp:lastModifiedBy>Пользователь Microsoft Office</cp:lastModifiedBy>
  <cp:revision>1287</cp:revision>
  <dcterms:created xsi:type="dcterms:W3CDTF">2018-02-25T09:09:03Z</dcterms:created>
  <dcterms:modified xsi:type="dcterms:W3CDTF">2022-10-09T04:55:32Z</dcterms:modified>
</cp:coreProperties>
</file>