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71" r:id="rId5"/>
    <p:sldId id="280" r:id="rId6"/>
    <p:sldId id="272" r:id="rId7"/>
    <p:sldId id="275" r:id="rId8"/>
    <p:sldId id="276" r:id="rId9"/>
    <p:sldId id="277" r:id="rId10"/>
    <p:sldId id="278" r:id="rId11"/>
    <p:sldId id="27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4614-9C2F-498D-ADCA-D66A32F6EEA6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406E1-6CF1-4E21-A1B4-40C4205C0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3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06E1-6CF1-4E21-A1B4-40C4205C02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1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6" y="188640"/>
            <a:ext cx="9181021" cy="1008112"/>
          </a:xfrm>
        </p:spPr>
        <p:txBody>
          <a:bodyPr>
            <a:noAutofit/>
          </a:bodyPr>
          <a:lstStyle/>
          <a:p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246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пособия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«Прозрачный мольберт»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коррекционно-развивающей работе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 с детьми с тяжёлыми нарушениями речи в условиях дошкольного образовательного учреждения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853464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4820423"/>
            <a:ext cx="2667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68 «Яблонька»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Ярыгина И.И.</a:t>
            </a:r>
          </a:p>
        </p:txBody>
      </p:sp>
    </p:spTree>
    <p:extLst>
      <p:ext uri="{BB962C8B-B14F-4D97-AF65-F5344CB8AC3E}">
        <p14:creationId xmlns:p14="http://schemas.microsoft.com/office/powerpoint/2010/main" val="428688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851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игры и упражнения на занятиях с детьми с тяжёлыми нарушениями речи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531" y="4103586"/>
            <a:ext cx="34653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в словах и развитие фонематического восприятия.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автоматизировать звук в словах, развивать фонематическое восприятие, слуховое внимание.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Логопед предлагает ребёнку придумать слова с определённым звуком, параллельно прикрепляя фигуру на мольберт при помощи воды.</a:t>
            </a:r>
          </a:p>
        </p:txBody>
      </p:sp>
      <p:pic>
        <p:nvPicPr>
          <p:cNvPr id="4" name="Picture 3" descr="C:\Users\Ирина и Андрей\Desktop\5q168w_NBMP7S2FY2ltXLgLzjH__ktXHehJFOwYSGddUDiA0Sf-9B8uUdBysQjmsVcbIe758Cx4IH9dL8RCXk8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8" y="1232929"/>
            <a:ext cx="2133107" cy="2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рина и Андрей\Desktop\Gh9kDPcRbJfdIW19cL0O6BjA5YRtJ-npb2IcU7gwG6RC2hAyWLEP32flWc6b_rUVoNqiS7aFMlCqrCx2QaR8Jqo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2929"/>
            <a:ext cx="2154281" cy="2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1" y="4077072"/>
            <a:ext cx="511256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и синтез слогов, слов.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формировать умение делать звуковой анализ и синтез слогов, слов.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Звуковую схему слова ребёнок выкладывает с помощью квадратиков нужного цвета, прикрепляя их с помощью воды к мольберту.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мольбертом на расстоянии 3 метров стоит доска, на которой находится звуковая схема слова для самопроверки (скрыта за листом бумаги). Когда ребёнок справляется с заданием, педагог открывает схему на доске, ребёнок перевод взгляд на неё и проверяет свою работу, анализирует.</a:t>
            </a:r>
          </a:p>
        </p:txBody>
      </p:sp>
    </p:spTree>
    <p:extLst>
      <p:ext uri="{BB962C8B-B14F-4D97-AF65-F5344CB8AC3E}">
        <p14:creationId xmlns:p14="http://schemas.microsoft.com/office/powerpoint/2010/main" val="398547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4752528" cy="606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Использование инновационного образовательного пособия «Прозрачный мольберт» на занятиях учителя-логопеда способствует развитию познавательных процессов ребёнка с тяжёлыми нарушениями речи, расширению его кругозора, развитию творчества, инициативы, практическому овладению нормами речи, развитию зрительно-моторной координации. Всё это важно в развитии ребёнка и преодолении имеющихся речевых нарушений.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может быть использовано в работе специалистов и воспитателей дошкольных образовательных учреждений.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pic>
        <p:nvPicPr>
          <p:cNvPr id="2050" name="Picture 2" descr="C:\Users\Ирина и Андрей\Desktop\Морковь Ирины\GoB-XbMJjRSfSlB2xI7XXB270IQcrcuIFsLGKGhvRskkgqW5WejkDL91Tiwe_eZoDcLHHuvGJ1GpgDH5Jzn0fc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8894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4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811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Никитина А.В. Нетрадиционные техники рисования в детском саду. Планирование, конспекты занятий: Пособие для воспитателей и заинтересованных родителей. СПб.: КАРО, 2008. 96 с.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Рузанова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Ю.В. Развитие моторики рук у дошкольников в нетрадиционной изобразительной деятельности: Техники выполнения работ, планирование, упражнения для физкультминуток. СПб.: КАРО, 2007. 160 с.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Филичева Т.Б, Орлова 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.С и др.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Основы дошкольной логопедии. М.: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235387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71" y="190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«Прозрачный мольберт»</a:t>
            </a:r>
          </a:p>
        </p:txBody>
      </p:sp>
      <p:pic>
        <p:nvPicPr>
          <p:cNvPr id="1026" name="Picture 2" descr="C:\Users\Ирина и Андрей\Desktop\1399.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960440" cy="47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487737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«Прозрачный мольберт» выполнено из натурального дерева и безопасного бронированного оргстекла, толщиной 10 мм (размером 680 * 530 мм), имеет широкие устойчивые ножки-опоры, является переносным, может располагаться как на полу, так и на столе или других рабочих поверхностях 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9073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34" y="253692"/>
            <a:ext cx="8397829" cy="94096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406" y="1183392"/>
            <a:ext cx="85660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ФГОС ДО изменились подходы к воспитанию и обучению детей, в том числе и обучающихся с ограниченными возможностями здоровья, к которым относятся и дети с тяжёлыми нарушениями речи. Особое внимание уделяется вопросу создания специальных условий для успешной социализации этих детей в обществе, поэтому изменился и подход к выбору средств их обучения.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детей дошкольного возраста является одним из главных компонентов готовности к школьному обучению 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Именно поэтому  необходимо внедрять новые и более эффективные, инновационные средства и приёмы, способствующие повышению речевой активности дошкольников с нарушениями речи. Инновационное пособие «Прозрачный мольберт» – одно из таких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7911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Новизна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«Прозрачный мольберт» - инновационное средство обучения в коррекционно-развивающей работе учителя-логопеда с дошкольниками, имеющими речевые нарушения. В отличие от рисования по бумаге, стекло дарит новые визуальные впечатления и тактильные ощущения. Оно не впитывает ни чернила маркера, ни краску, что даёт важный эффект - сиюминутность, временность. Работа с пособием «Прозрачный мольберт» – тренировка, игра, возможность изменений и исправления собственных ошибок «здесь  и сейчас». Все фигуры прикрепляются обучающимися к мольберту при помощи воды. Игры с водой развивают звуковую сторону речи, лексико-грамматический строй и связную речь у детей с речевыми нарушениями. Прозрачное стекло позволяет детям видеть друг  друга, что вызывает интерес к занятию. Выполняя задания с использованием данного пособия, дети имеют возможность работать стоя (смена динамических поз), что является профилактикой нарушений  осанки. Работа с данным пособием способствует развитию мелкой моторики, всех сторон речи,  координации движений, сенсорному развитию [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51287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сторон речи дошкольников с тяжёлыми нарушениями речи с использованием современного инновационного пособия «Прозрачный мольберт»</a:t>
            </a:r>
          </a:p>
        </p:txBody>
      </p:sp>
    </p:spTree>
    <p:extLst>
      <p:ext uri="{BB962C8B-B14F-4D97-AF65-F5344CB8AC3E}">
        <p14:creationId xmlns:p14="http://schemas.microsoft.com/office/powerpoint/2010/main" val="85777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общую и мелкую моторику.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фонематический слух и восприятие.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грамматический строй речи.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Автоматизировать звуки.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предметный словарь.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слоговую структуру слова.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Обучать навыкам звукового анализа и синтеза.</a:t>
            </a:r>
          </a:p>
          <a:p>
            <a:pPr marL="0" indent="0" algn="just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Развивать связную речь.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3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игры и упражнения на занятиях с детьми с тяжёлыми нарушениями речи</a:t>
            </a:r>
          </a:p>
        </p:txBody>
      </p:sp>
      <p:pic>
        <p:nvPicPr>
          <p:cNvPr id="4" name="Picture 2" descr="C:\Users\Ирина и Андрей\Desktop\hKsdpdfC8ZDNJxDJJ_6wJb1hEbgHfk8-H6maBhDXNyIKWBWpRgx8fi6gefqKv7ktlY6rvyS9hzojJVP8c0MHb2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01" y="1499375"/>
            <a:ext cx="2222198" cy="29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4552528"/>
            <a:ext cx="43204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звуков.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автоматизировать звук [ш] изолированно.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С обратной стороны мольберта прикреплена картинка змеи (нижний левый угол, в верхнем правом углу – домик. Дорожка может быть нарисована заранее учителем-логопедом или ребёнок может нарисовать её сам пальчиком или кисточкой. «Проводи пальчиком по дорожке (рисуй дорожку), произнося отчётливо: Ш-Ш-Ш…</a:t>
            </a:r>
          </a:p>
        </p:txBody>
      </p:sp>
      <p:pic>
        <p:nvPicPr>
          <p:cNvPr id="6" name="Picture 2" descr="C:\Users\Ирина и Андрей\Desktop\W9MMGF-COG4uw9_XZxhvQwbRKCenRLfz3L2VB4CNjzngOVq2DwQxtmascJgmrOKW6dHKz1gHFtz8l_2JSr0FtEt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06" y="1499374"/>
            <a:ext cx="2232248" cy="29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4552528"/>
            <a:ext cx="42484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грамматического строя речи (согласование числительных с существительными).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учить правильно согласовывать числительное с существительным.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 ребёнку предлагается соединить цифру с картинкой, на которой изображено соответствующее количество предметов, проговорить: одна слива, две сливы, три сливы…</a:t>
            </a:r>
          </a:p>
        </p:txBody>
      </p:sp>
    </p:spTree>
    <p:extLst>
      <p:ext uri="{BB962C8B-B14F-4D97-AF65-F5344CB8AC3E}">
        <p14:creationId xmlns:p14="http://schemas.microsoft.com/office/powerpoint/2010/main" val="137252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919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игры и упражнения на занятиях с детьми с тяжёлыми нарушениями речи</a:t>
            </a:r>
            <a:endParaRPr lang="ru-RU" sz="3200" dirty="0"/>
          </a:p>
        </p:txBody>
      </p:sp>
      <p:pic>
        <p:nvPicPr>
          <p:cNvPr id="3" name="Picture 2" descr="C:\Users\Ирина и Андрей\Desktop\aBAvoNXW9mXQRUgeFup_ktS5CdPAATwPH42tsitHgnQp26JMYfMYCqIhp4GrtectP3SvaLXEciRSfUwD5Zgwy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3" y="1172567"/>
            <a:ext cx="2381160" cy="31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347447"/>
            <a:ext cx="4176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слуха. Игровое упражнение «Не ошибись!».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развивать фонематический слух.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Логопед предлагает ребёнку прикрепить на мольберт геометрическую фигуру, услышав звук [с] (фигуры крепятся при помощи воды).</a:t>
            </a:r>
          </a:p>
        </p:txBody>
      </p:sp>
      <p:pic>
        <p:nvPicPr>
          <p:cNvPr id="5" name="Picture 2" descr="C:\Users\Ирина и Андрей\Desktop\S2BfvWtr7KV5q7WK7GN6ne0Ib-F2IFuY3OwShKqJbucsmDqjHfMSWJbQLXkoIjv8x3HYSWH0iXR-JAN732imYLl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7690"/>
            <a:ext cx="2415226" cy="31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9992" y="4347447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восприятия. Игровое упражнение «Найди картинки».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развивать фонематическое восприятие.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С обратной стороны мольберта прикреплены предметные картинки. Задача ребёнка соединить линией картинки, в названии которых есть звук [с].</a:t>
            </a:r>
          </a:p>
        </p:txBody>
      </p:sp>
    </p:spTree>
    <p:extLst>
      <p:ext uri="{BB962C8B-B14F-4D97-AF65-F5344CB8AC3E}">
        <p14:creationId xmlns:p14="http://schemas.microsoft.com/office/powerpoint/2010/main" val="165394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игры и упражнения на занятиях с детьми с тяжёлыми нарушениями речи</a:t>
            </a:r>
            <a:endParaRPr lang="ru-RU" sz="3200" dirty="0"/>
          </a:p>
        </p:txBody>
      </p:sp>
      <p:pic>
        <p:nvPicPr>
          <p:cNvPr id="3" name="Picture 2" descr="C:\Users\Ирина и Андрей\Desktop\CrTWNv1Uafl4yWx11aZHwZlmeiLT1pW7eWBdg67zEab8EwZreCqdHq-vVhkVphdWYklBxXip87AiMfDmDt1W_L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2699"/>
            <a:ext cx="2199352" cy="29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4509120"/>
            <a:ext cx="46805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предметного словаря. Игра «Кто это?».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развивать умение выделять и называть части тела, головы.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Педагог предлагает ребёнку рассмотреть части лица, назвать и показать их (картинка прикрепляется с обратной стороны мольберта). Аналогично можно работать с любыми предметными картинками.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509120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слоговой структуры слова.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развивать умение делить слово на слоги.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Учитель-логопед предлагает ребёнку прикрепить к мольберту столько кружков, сколько слогов в слове.</a:t>
            </a:r>
          </a:p>
        </p:txBody>
      </p:sp>
      <p:pic>
        <p:nvPicPr>
          <p:cNvPr id="1026" name="Picture 2" descr="C:\Users\Ирина и Андрей\Desktop\Морковь Ирины\s-d0vm3oIx4gJrSYIMMruJq1UUxV0d1004HQjLKY_vw71-pisIgF02-D4F5CW9o9lNBwIprCNJbQiOBmOhGw6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44" y="1380849"/>
            <a:ext cx="2232248" cy="29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11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1068</Words>
  <Application>Microsoft Macintosh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</vt:lpstr>
      <vt:lpstr>Пособие «Прозрачный мольберт»</vt:lpstr>
      <vt:lpstr>Актуальность</vt:lpstr>
      <vt:lpstr>Новизна </vt:lpstr>
      <vt:lpstr>Цель</vt:lpstr>
      <vt:lpstr>Задачи</vt:lpstr>
      <vt:lpstr>Логопедические игры и упражнения на занятиях с детьми с тяжёлыми нарушениями речи</vt:lpstr>
      <vt:lpstr>Логопедические игры и упражнения на занятиях с детьми с тяжёлыми нарушениями речи</vt:lpstr>
      <vt:lpstr>Логопедические игры и упражнения на занятиях с детьми с тяжёлыми нарушениями речи</vt:lpstr>
      <vt:lpstr>Логопедические игры и упражнения на занятиях с детьми с тяжёлыми нарушениями речи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«Прозрачный мольберт» в коррекционно-развивающей работе учителя-логопеда при работе с детьми с тяжёлыми нарушениями речи</dc:title>
  <dc:creator>МБДОУ 68 Яблонька</dc:creator>
  <cp:lastModifiedBy>Пользователь Microsoft Office</cp:lastModifiedBy>
  <cp:revision>80</cp:revision>
  <dcterms:created xsi:type="dcterms:W3CDTF">2022-09-21T11:08:24Z</dcterms:created>
  <dcterms:modified xsi:type="dcterms:W3CDTF">2022-10-15T03:07:18Z</dcterms:modified>
</cp:coreProperties>
</file>