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66" r:id="rId5"/>
    <p:sldId id="267" r:id="rId6"/>
    <p:sldId id="268" r:id="rId7"/>
    <p:sldId id="269" r:id="rId8"/>
    <p:sldId id="262" r:id="rId9"/>
    <p:sldId id="275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2" autoAdjust="0"/>
  </p:normalViewPr>
  <p:slideViewPr>
    <p:cSldViewPr>
      <p:cViewPr>
        <p:scale>
          <a:sx n="60" d="100"/>
          <a:sy n="60" d="100"/>
        </p:scale>
        <p:origin x="-224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105855" TargetMode="External"/><Relationship Id="rId2" Type="http://schemas.openxmlformats.org/officeDocument/2006/relationships/hyperlink" Target="https://www.eduprofrb.ru/uploads/documents/docs/prikaz-mintruda-rossii-ot-13032023-n-136n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rofstandart.rosmintrud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«ПЕДАГОГ-ДЕФЕКТОЛОГ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И НОВОВВЕДЕНИЯ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501008"/>
            <a:ext cx="324492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Детский сад № 68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Яблонька»</a:t>
            </a:r>
          </a:p>
          <a:p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Ярыгина И.И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60007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Тамбов </a:t>
            </a:r>
          </a:p>
          <a:p>
            <a:pPr algn="ctr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2023 </a:t>
            </a:r>
            <a:endParaRPr lang="ru-RU" alt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функции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64162"/>
            <a:ext cx="352839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специальных условий образовательной среды и деятельности обучающихся с нарушениями развития по освоению содержания образования на разных уровнях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5187" y="3986269"/>
            <a:ext cx="352839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сопровождение участников образовательных отношений по вопросам реализации особых образовательных потребностей обучающихся, профилактики и коррекции нарушений развития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261" y="1164162"/>
            <a:ext cx="352839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(логопедическая) помощь обучающимся в их социальной адаптации и реабилитации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4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действия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специальных условий образовательной среды и деятельности обучающихся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6490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 организация специальной образовательной среды и деятельности с учётом индивидуальных особых образовательных потребностей обучающихся, в том числе применением дистанционных образовательных технологий и электронного обучения;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реализация воспитательной деятельности, направленной на формирование социально-значимых качеств личности;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-сопровождение в образовательной деятельности детей, проявляющих успехи в творчестве и спорте.</a:t>
            </a:r>
          </a:p>
        </p:txBody>
      </p:sp>
    </p:spTree>
    <p:extLst>
      <p:ext uri="{BB962C8B-B14F-4D97-AF65-F5344CB8AC3E}">
        <p14:creationId xmlns="" xmlns:p14="http://schemas.microsoft.com/office/powerpoint/2010/main" val="3582860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сопровождение участников образовательных отношений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консультирование всех участников образовательных отношений по вопросам образования, воспитания, развития, социальной адаптации, в том числе консультирование родителей в форме обучающих занятий;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и реализация деятельности по прекращению (минимизации) нежелательного, социально недопустимого поведения обучающихся с нарушениями развития;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обучающихся с риском развития темповых нарушений познавательной деятельности (речевых нарушений) для определения путей компенсации и мероприятий по профилактике формирования нарушений развития;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ведение профессиональной документации совместно со специалистами, вовлеченными в процесс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0472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помощь обучающимся в их социальной адаптации и реабилитации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активного сотрудничества детей с нарушениями развития в разных видах деятельности с окружающими, формирование детского коллектива, в том числе в условиях инклюзивного обучения;</a:t>
            </a:r>
          </a:p>
          <a:p>
            <a:pPr marL="285750" indent="-28575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одействие активному включению в реабилитационный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абилитационный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 родителей обучающихся с нарушениями развития;</a:t>
            </a:r>
          </a:p>
          <a:p>
            <a:pPr marL="285750" indent="-28575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роведение мероприятий по профессиональной ориентации и профессиональному самоопределению детей с нарушениями развития.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9505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80724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https://www.eduprofrb.ru/uploads/documents/docs/prikaz-mintruda-rossii-ot-13032023-n-136n.pdf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https://docs.cntd.ru/document/1301105855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https://profstandart.rosmintrud.ru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16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основополагающий документ, содержащий совокупность личностных и профессиональных компетенций педагога.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нормативного акта будет проводиться аттестация педагогов с присвоением квалификационной категории. Также 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будут учитываться 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работу в образовательные организации,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создания должностных инструкций и при формировании норм оплаты труда.</a:t>
            </a:r>
          </a:p>
          <a:p>
            <a:pPr indent="4500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детализирует конкретные знания и умения, которыми нужно владеть педагогическому работнику, а также подробно описывает его трудовые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[3].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2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«Педагог-дефектолог»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Ирина\Desktop\Новый рисуно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486395" cy="525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профессиональной деятельности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97839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обучению и воспитанию на основе адаптированных образовательных программ, индивидуальных учебных планов; психолого-педагогическое сопровождение обучающихся с ограниченными возможностями здоровья.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6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профессиональной деятельности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872" y="148478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обучающихся с ограниченными возможностями здоровья, в том числе с инвалидностью, обеспечивающей овладение содержанием адаптированной образовательной программы, развитие и формирование личности обучающихся в соответствии с их особыми образовательными потребностями и возможностями психофизического развития; осуществление коррекции, компенсации и профилактики нарушений развития у обучающихся, психолого-педагогической поддержки их родителей (законных представителей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[2].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2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профессионального стандарта «Педагог-дефектолог»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дошкольное;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профессиональное;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детей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1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коррекционно-развивающей деятельности, входящие в профессиональный стандарт «Педагог-дефектолог»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речи;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слуха;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зрения;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обучающихся 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расстройствами аутистического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3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Требования к образованию и обучению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Ирина\Desktop\Новый рисунок (1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483356" cy="4967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Возможные профили деятельности учителя-дефектолога и учителя-логопеда и необходимые для них направления профессиональной переподготовки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3431641"/>
          <a:ext cx="8644000" cy="21524066"/>
        </p:xfrm>
        <a:graphic>
          <a:graphicData uri="http://schemas.openxmlformats.org/drawingml/2006/table">
            <a:tbl>
              <a:tblPr/>
              <a:tblGrid>
                <a:gridCol w="2161000"/>
                <a:gridCol w="2161000"/>
                <a:gridCol w="2161000"/>
                <a:gridCol w="2161000"/>
              </a:tblGrid>
              <a:tr h="647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должности/квалификации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к образованию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</a:tr>
              <a:tr h="1951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Учитель-логопед (логопед)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речи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речи и коммуникации»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2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слуха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слуха»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психологического развития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задержкой психологического развития»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8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зрения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зрения»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опорно-двигательного аппарата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опорно-двигательного аппарата»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8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Ранний и дошкольный возраст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детьми раннего и дошкольного возраста, имеющими нарушения развития или риск их возникновения»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Интеллектуальные нарушения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умственной отсталостью (интеллектуальными нарушениями), с тяжелыми и множественными нарушениями развития»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Расстройства аутистического спектра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расстройствами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спектра»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3431640"/>
          <a:ext cx="8644000" cy="21524066"/>
        </p:xfrm>
        <a:graphic>
          <a:graphicData uri="http://schemas.openxmlformats.org/drawingml/2006/table">
            <a:tbl>
              <a:tblPr/>
              <a:tblGrid>
                <a:gridCol w="2161000"/>
                <a:gridCol w="2161000"/>
                <a:gridCol w="2161000"/>
                <a:gridCol w="2161000"/>
              </a:tblGrid>
              <a:tr h="647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должности/квалификации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к образованию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</a:tr>
              <a:tr h="1951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Учитель-логопед (логопед)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речи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речи и коммуникации»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2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слуха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слуха»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психологического развития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задержкой психологического развития»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8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зрения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зрения»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опорно-двигательного аппарата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нарушениями опорно-двигательного аппарата»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8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Ранний и дошкольный возраст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детьми раннего и дошкольного возраста, имеющими нарушения развития или риск их возникновения»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Интеллектуальные нарушения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умственной отсталостью (интеллектуальными нарушениями), с тяжелыми и множественными нарушениями развития»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Расстройства аутистического спектра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13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профилю,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1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Педагогическое или Психологическое ВО + ПП по программе «Работа с обучающимися с расстройствами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спектра»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3" y="2143115"/>
          <a:ext cx="8715435" cy="4603004"/>
        </p:xfrm>
        <a:graphic>
          <a:graphicData uri="http://schemas.openxmlformats.org/drawingml/2006/table">
            <a:tbl>
              <a:tblPr/>
              <a:tblGrid>
                <a:gridCol w="209044"/>
                <a:gridCol w="1114902"/>
                <a:gridCol w="1349795"/>
                <a:gridCol w="6041694"/>
              </a:tblGrid>
              <a:tr h="572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должности/квалификации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Профиль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к образованию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9C"/>
                    </a:solidFill>
                  </a:tcPr>
                </a:tc>
              </a:tr>
              <a:tr h="486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Учитель-логопед (логопед)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речи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либо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Психологическое ВО + ПП по программе «Работа с обучающимися с нарушениями речи и коммуникации»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слуха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либо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Педагогическое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Психологическое ВО + ПП по программе «Работа с обучающимися с нарушениями слуха»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9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психологического развития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либо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Психологическое ВО + ПП по программе «Работа с обучающимися с задержкой психологического развития»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зрения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либо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Психологическое ВО + ПП по программе «Работа с обучающимися с нарушениями зрения»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4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опорно-двигательного аппарата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профилю, либо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или Психологическое ВО + ПП по программе «Работа с обучающимися с нарушениями опорно-двигательного аппарата»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9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Ранний и дошкольный возраст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профилю,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или Психологическое ВО + ПП по программе «Работа с детьми раннего и дошкольного возраста, имеющими нарушения развития или риск их возникновения»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Интеллектуальные нарушения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либо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или Психологическое ВО + ПП по программе «Работа с обучающимися с умственной отсталостью (интеллектуальными нарушениями), с тяжелыми и множественными нарушениями развития»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9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Расстройства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спектра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1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профилю, либо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или Психологическое ВО + ПП по программе «Работа с обучающимися с расстройствами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спектра»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459" marR="22459" marT="13456" marB="13456" anchor="ctr">
                    <a:lnL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1294</Words>
  <Application>Microsoft Office PowerPoint</Application>
  <PresentationFormat>Экран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ПРОФЕССИОНАЛЬНЫЙ СТАНДАРТ  «ПЕДАГОГ-ДЕФЕКТОЛОГ» ОСНОВНЫЕ ИЗМЕНЕНИЯ И НОВОВВЕДЕНИЯ</vt:lpstr>
      <vt:lpstr>Профессиональный стандарт</vt:lpstr>
      <vt:lpstr>Профессиональный стандарт  «Педагог-дефектолог»</vt:lpstr>
      <vt:lpstr>Вид профессиональной деятельности</vt:lpstr>
      <vt:lpstr>Основная цель профессиональной деятельности </vt:lpstr>
      <vt:lpstr>Область применения профессионального стандарта «Педагог-дефектолог»</vt:lpstr>
      <vt:lpstr>    Направления коррекционно-развивающей деятельности, входящие в профессиональный стандарт «Педагог-дефектолог»   </vt:lpstr>
      <vt:lpstr>Требования к образованию и обучению</vt:lpstr>
      <vt:lpstr> Возможные профили деятельности учителя-дефектолога и учителя-логопеда и необходимые для них направления профессиональной переподготовки</vt:lpstr>
      <vt:lpstr>Трудовые функции</vt:lpstr>
      <vt:lpstr> Трудовые действия Организация специальных условий образовательной среды и деятельности обучающихся</vt:lpstr>
      <vt:lpstr>Педагогическое сопровождение участников образовательных отношений</vt:lpstr>
      <vt:lpstr>Психолого-педагогическая помощь обучающимся в их социальной адаптации и реабилитации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Приказ Минтруда России от 13.03.2023 № 136н «Об утверждении профессионального стандарта «Педагог-дефектолог» (Зарегистрировано в Минюсте России 14.04.2023 № 73027</dc:title>
  <dc:creator>Ирина</dc:creator>
  <cp:lastModifiedBy>Владелец</cp:lastModifiedBy>
  <cp:revision>51</cp:revision>
  <dcterms:created xsi:type="dcterms:W3CDTF">2023-09-08T10:25:19Z</dcterms:created>
  <dcterms:modified xsi:type="dcterms:W3CDTF">2023-10-03T19:50:57Z</dcterms:modified>
</cp:coreProperties>
</file>