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9144000" cy="6858000"/>
  <p:defaultTextStyle>
    <a:lvl1pPr marL="0" indent="0" algn="l" defTabSz="914400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Arial"/>
      </a:defRPr>
    </a:lvl1pPr>
    <a:lvl2pPr marL="457200" indent="457200" algn="l" defTabSz="914400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Arial"/>
      </a:defRPr>
    </a:lvl2pPr>
    <a:lvl3pPr marL="914400" indent="914400" algn="l" defTabSz="914400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Arial"/>
      </a:defRPr>
    </a:lvl3pPr>
    <a:lvl4pPr marL="1371600" indent="1371600" algn="l" defTabSz="914400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Arial"/>
      </a:defRPr>
    </a:lvl4pPr>
    <a:lvl5pPr marL="1828800" indent="1828800" algn="l" defTabSz="914400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Arial"/>
      </a:defRPr>
    </a:lvl5pPr>
    <a:lvl6pPr>
      <a:defRPr lang="ru-RU" sz="1800"/>
    </a:lvl6pPr>
    <a:lvl7pPr>
      <a:defRPr lang="ru-RU" sz="1800"/>
    </a:lvl7pPr>
    <a:lvl8pPr>
      <a:defRPr lang="ru-RU" sz="1800"/>
    </a:lvl8pPr>
    <a:lvl9pPr>
      <a:defRPr lang="ru-RU" sz="1800"/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9E2E2-6F4A-4A95-A0FA-8E73366CAAC4}" type="datetimeFigureOut">
              <a:rPr lang="ru-RU" smtClean="0"/>
              <a:pPr/>
              <a:t>23.02.2024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D9405-853B-417D-BAB9-78D669435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D9405-853B-417D-BAB9-78D66943517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and Object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30" name="Shape 1030"/>
          <p:cNvSpPr>
            <a:spLocks noGrp="1" noChangeShapeType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t>Образец заголовка</a:t>
            </a:r>
          </a:p>
        </p:txBody>
      </p:sp>
      <p:sp>
        <p:nvSpPr>
          <p:cNvPr id="1031" name="Shape 1031"/>
          <p:cNvSpPr>
            <a:spLocks noGrp="1" noChangeShapeType="1"/>
          </p:cNvSpPr>
          <p:nvPr>
            <p:ph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E3FF"/>
              </a:buClr>
              <a:buChar char="•"/>
              <a:defRPr sz="3200" b="0" i="0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E3FF"/>
              </a:buClr>
              <a:buChar char="–"/>
              <a:defRPr sz="2800" b="0" i="0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E3FF"/>
              </a:buClr>
              <a:buChar char="•"/>
              <a:defRPr sz="2400" b="0" i="0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E3FF"/>
              </a:buClr>
              <a:buChar char="–"/>
              <a:defRPr sz="2000" b="0" i="0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E3FF"/>
              </a:buClr>
              <a:buChar char="•"/>
              <a:defRPr sz="2000" b="0" i="0">
                <a:solidFill>
                  <a:schemeClr val="dk1"/>
                </a:solidFill>
                <a:latin typeface="Arial"/>
              </a:defRPr>
            </a:lvl5pPr>
          </a:lstStyle>
          <a:p>
            <a:pPr marL="342900" lvl="0" indent="-342900">
              <a:spcBef>
                <a:spcPts val="0"/>
              </a:spcBef>
              <a:buClr>
                <a:srgbClr val="E3E3FF"/>
              </a:buClr>
              <a:buChar char="•"/>
              <a:defRPr/>
            </a:pPr>
            <a:r>
              <a:rPr lang="ru-RU"/>
              <a:t>Образец текста</a:t>
            </a:r>
            <a:endParaRPr/>
          </a:p>
          <a:p>
            <a:pPr marL="742950" lvl="1" indent="-285750">
              <a:spcBef>
                <a:spcPts val="0"/>
              </a:spcBef>
              <a:buClr>
                <a:srgbClr val="E3E3FF"/>
              </a:buClr>
              <a:buChar char="–"/>
              <a:defRPr/>
            </a:pPr>
            <a:r>
              <a:rPr lang="ru-RU"/>
              <a:t>Второй уровень</a:t>
            </a:r>
            <a:endParaRPr/>
          </a:p>
          <a:p>
            <a:pPr marL="1143000" lvl="2" indent="-228600">
              <a:spcBef>
                <a:spcPts val="0"/>
              </a:spcBef>
              <a:buClr>
                <a:srgbClr val="E3E3FF"/>
              </a:buClr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marL="1600200" lvl="3" indent="-228600">
              <a:spcBef>
                <a:spcPts val="0"/>
              </a:spcBef>
              <a:buClr>
                <a:srgbClr val="E3E3FF"/>
              </a:buClr>
              <a:buChar char="–"/>
              <a:defRPr/>
            </a:pPr>
            <a:r>
              <a:rPr lang="ru-RU"/>
              <a:t>Четвертый уровень</a:t>
            </a:r>
            <a:endParaRPr/>
          </a:p>
          <a:p>
            <a:pPr marL="2057400" lvl="4" indent="-228600">
              <a:spcBef>
                <a:spcPts val="0"/>
              </a:spcBef>
              <a:buClr>
                <a:srgbClr val="E3E3FF"/>
              </a:buClr>
              <a:buChar char="•"/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032" name="Shape 1032"/>
          <p:cNvSpPr>
            <a:spLocks noGrp="1" noChangeShapeType="1"/>
          </p:cNvSpPr>
          <p:nvPr>
            <p:ph type="dt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>
              <a:defRPr/>
            </a:pPr>
            <a:endParaRPr sz="1400"/>
          </a:p>
        </p:txBody>
      </p:sp>
      <p:sp>
        <p:nvSpPr>
          <p:cNvPr id="1033" name="Shape 1033"/>
          <p:cNvSpPr>
            <a:spLocks noGrp="1" noChangeShapeType="1"/>
          </p:cNvSpPr>
          <p:nvPr>
            <p:ph type="ft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>
              <a:defRPr/>
            </a:pPr>
            <a:endParaRPr sz="1400"/>
          </a:p>
        </p:txBody>
      </p:sp>
      <p:sp>
        <p:nvSpPr>
          <p:cNvPr id="1034" name="Shape 1034"/>
          <p:cNvSpPr>
            <a:spLocks noGrp="1" noChangeShapeType="1"/>
          </p:cNvSpPr>
          <p:nvPr>
            <p:ph type="sldNum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</p:spPr>
        <p:txBody>
          <a:bodyPr lIns="91440" tIns="45720" rIns="91440" bIns="45720" anchor="b"/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Arial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Arial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Arial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Arial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Arial"/>
              </a:defRPr>
            </a:lvl5pPr>
          </a:lstStyle>
          <a:p>
            <a:pPr marL="0" lvl="0" indent="0" algn="r">
              <a:spcBef>
                <a:spcPts val="0"/>
              </a:spcBef>
              <a:buNone/>
              <a:defRPr/>
            </a:pPr>
            <a:fld id="{D038279B-FC19-497E-A7D1-5ADD9CAF016F}" type="slidenum">
              <a:rPr lang="ru-RU" sz="1200" b="0" i="0" u="none"/>
              <a:pPr marL="0" lvl="0" indent="0" algn="r">
                <a:spcBef>
                  <a:spcPts val="0"/>
                </a:spcBef>
                <a:buNone/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3_Вершина горы">
    <p:bg>
      <p:bgPr>
        <a:gradFill>
          <a:gsLst>
            <a:gs pos="0">
              <a:srgbClr val="001847"/>
            </a:gs>
            <a:gs pos="100000">
              <a:schemeClr val="l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/>
          <p:nvPr/>
        </p:nvGrpSpPr>
        <p:grpSpPr bwMode="auto">
          <a:xfrm>
            <a:off x="-6350" y="20637"/>
            <a:ext cx="9144000" cy="6858000"/>
            <a:chOff x="0" y="0"/>
            <a:chExt cx="5760" cy="4320"/>
          </a:xfrm>
        </p:grpSpPr>
        <p:sp>
          <p:nvSpPr>
            <p:cNvPr id="5145" name="Freeform 3"/>
            <p:cNvSpPr>
              <a:spLocks noChangeShapeType="1"/>
            </p:cNvSpPr>
            <p:nvPr/>
          </p:nvSpPr>
          <p:spPr bwMode="auto">
            <a:xfrm>
              <a:off x="0" y="3072"/>
              <a:ext cx="5760" cy="1248"/>
            </a:xfrm>
            <a:custGeom>
              <a:avLst/>
              <a:gdLst>
                <a:gd name="gd0" fmla="val 65536"/>
                <a:gd name="gd1" fmla="val 6027"/>
                <a:gd name="gd2" fmla="val 2296"/>
                <a:gd name="gd3" fmla="val 0"/>
                <a:gd name="gd4" fmla="val 2296"/>
                <a:gd name="gd5" fmla="val 0"/>
                <a:gd name="gd6" fmla="val 0"/>
                <a:gd name="gd7" fmla="val 6027"/>
                <a:gd name="gd8" fmla="val 0"/>
                <a:gd name="gd9" fmla="val 6027"/>
                <a:gd name="gd10" fmla="val 2296"/>
                <a:gd name="gd11" fmla="*/ w 0 6027"/>
                <a:gd name="gd12" fmla="*/ h 0 2296"/>
                <a:gd name="gd13" fmla="*/ w 21600 6027"/>
                <a:gd name="gd14" fmla="*/ h 21600 2296"/>
              </a:gdLst>
              <a:ahLst/>
              <a:cxnLst/>
              <a:rect l="gd11" t="gd12" r="gd13" b="gd14"/>
              <a:pathLst>
                <a:path w="6027" h="2296" extrusionOk="0">
                  <a:moveTo>
                    <a:pt x="gd1" y="gd2"/>
                  </a:moveTo>
                  <a:lnTo>
                    <a:pt x="gd3" y="gd4"/>
                  </a:lnTo>
                  <a:lnTo>
                    <a:pt x="gd5" y="gd6"/>
                  </a:lnTo>
                  <a:lnTo>
                    <a:pt x="gd7" y="gd8"/>
                  </a:lnTo>
                  <a:lnTo>
                    <a:pt x="gd9" y="gd10"/>
                  </a:lnTo>
                  <a:close/>
                </a:path>
                <a:path w="6027" h="2296" extrusionOk="0"/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5400000" scaled="1"/>
            </a:gradFill>
          </p:spPr>
          <p:txBody>
            <a:bodyPr lIns="91440" tIns="45720" rIns="91440" bIns="45720" anchor="t"/>
            <a:lstStyle/>
            <a:p>
              <a:pPr>
                <a:defRPr/>
              </a:pPr>
              <a:endParaRPr sz="1400"/>
            </a:p>
          </p:txBody>
        </p:sp>
        <p:sp>
          <p:nvSpPr>
            <p:cNvPr id="5146" name="Freeform 4"/>
            <p:cNvSpPr>
              <a:spLocks noChangeShapeType="1"/>
            </p:cNvSpPr>
            <p:nvPr/>
          </p:nvSpPr>
          <p:spPr bwMode="auto">
            <a:xfrm>
              <a:off x="0" y="0"/>
              <a:ext cx="5760" cy="3072"/>
            </a:xfrm>
            <a:custGeom>
              <a:avLst/>
              <a:gdLst>
                <a:gd name="gd0" fmla="val 65536"/>
                <a:gd name="gd1" fmla="val 6027"/>
                <a:gd name="gd2" fmla="val 2296"/>
                <a:gd name="gd3" fmla="val 0"/>
                <a:gd name="gd4" fmla="val 2296"/>
                <a:gd name="gd5" fmla="val 0"/>
                <a:gd name="gd6" fmla="val 0"/>
                <a:gd name="gd7" fmla="val 6027"/>
                <a:gd name="gd8" fmla="val 0"/>
                <a:gd name="gd9" fmla="val 6027"/>
                <a:gd name="gd10" fmla="val 2296"/>
                <a:gd name="gd11" fmla="val 6027"/>
                <a:gd name="gd12" fmla="val 2296"/>
                <a:gd name="gd13" fmla="*/ w 0 6027"/>
                <a:gd name="gd14" fmla="*/ h 0 2296"/>
                <a:gd name="gd15" fmla="*/ w 21600 6027"/>
                <a:gd name="gd16" fmla="*/ h 21600 2296"/>
              </a:gdLst>
              <a:ahLst/>
              <a:cxnLst/>
              <a:rect l="gd13" t="gd14" r="gd15" b="gd16"/>
              <a:pathLst>
                <a:path w="6027" h="2296" extrusionOk="0">
                  <a:moveTo>
                    <a:pt x="gd1" y="gd2"/>
                  </a:moveTo>
                  <a:lnTo>
                    <a:pt x="gd3" y="gd4"/>
                  </a:lnTo>
                  <a:lnTo>
                    <a:pt x="gd5" y="gd6"/>
                  </a:lnTo>
                  <a:lnTo>
                    <a:pt x="gd7" y="gd8"/>
                  </a:lnTo>
                  <a:lnTo>
                    <a:pt x="gd9" y="gd10"/>
                  </a:lnTo>
                  <a:lnTo>
                    <a:pt x="gd11" y="gd12"/>
                  </a:lnTo>
                  <a:close/>
                </a:path>
                <a:path w="6027" h="2296" extrusionOk="0"/>
              </a:pathLst>
            </a:custGeom>
            <a:gradFill>
              <a:gsLst>
                <a:gs pos="0">
                  <a:srgbClr val="001847"/>
                </a:gs>
                <a:gs pos="100000">
                  <a:schemeClr val="lt1"/>
                </a:gs>
              </a:gsLst>
              <a:lin ang="5400000" scaled="1"/>
            </a:gradFill>
          </p:spPr>
          <p:txBody>
            <a:bodyPr lIns="91440" tIns="45720" rIns="91440" bIns="45720" anchor="t"/>
            <a:lstStyle/>
            <a:p>
              <a:pPr>
                <a:defRPr/>
              </a:pPr>
              <a:endParaRPr sz="1400"/>
            </a:p>
          </p:txBody>
        </p:sp>
      </p:grpSp>
      <p:sp>
        <p:nvSpPr>
          <p:cNvPr id="5123" name="Freeform 5"/>
          <p:cNvSpPr>
            <a:spLocks noGrp="1" noChangeShapeType="1"/>
          </p:cNvSpPr>
          <p:nvPr/>
        </p:nvSpPr>
        <p:spPr bwMode="auto">
          <a:xfrm>
            <a:off x="6242050" y="6269037"/>
            <a:ext cx="2895600" cy="609600"/>
          </a:xfrm>
          <a:custGeom>
            <a:avLst/>
            <a:gdLst>
              <a:gd name="gd0" fmla="val 65536"/>
              <a:gd name="gd1" fmla="val 5748"/>
              <a:gd name="gd2" fmla="val 246"/>
              <a:gd name="gd3" fmla="val 0"/>
              <a:gd name="gd4" fmla="val 246"/>
              <a:gd name="gd5" fmla="val 0"/>
              <a:gd name="gd6" fmla="val 0"/>
              <a:gd name="gd7" fmla="val 5748"/>
              <a:gd name="gd8" fmla="val 0"/>
              <a:gd name="gd9" fmla="val 5748"/>
              <a:gd name="gd10" fmla="val 246"/>
              <a:gd name="gd11" fmla="*/ w 0 5748"/>
              <a:gd name="gd12" fmla="*/ h 0 246"/>
              <a:gd name="gd13" fmla="*/ w 21600 5748"/>
              <a:gd name="gd14" fmla="*/ h 21600 246"/>
            </a:gdLst>
            <a:ahLst/>
            <a:cxnLst/>
            <a:rect l="gd11" t="gd12" r="gd13" b="gd14"/>
            <a:pathLst>
              <a:path w="5748" h="246" extrusionOk="0">
                <a:moveTo>
                  <a:pt x="gd1" y="gd2"/>
                </a:moveTo>
                <a:lnTo>
                  <a:pt x="gd3" y="gd4"/>
                </a:lnTo>
                <a:lnTo>
                  <a:pt x="gd5" y="gd6"/>
                </a:lnTo>
                <a:lnTo>
                  <a:pt x="gd7" y="gd8"/>
                </a:lnTo>
                <a:lnTo>
                  <a:pt x="gd9" y="gd10"/>
                </a:lnTo>
                <a:close/>
              </a:path>
              <a:path w="5748" h="246" extrusionOk="0"/>
            </a:pathLst>
          </a:custGeom>
          <a:gradFill>
            <a:gsLst>
              <a:gs pos="0">
                <a:schemeClr val="lt1"/>
              </a:gs>
              <a:gs pos="100000">
                <a:schemeClr val="hlink"/>
              </a:gs>
            </a:gsLst>
            <a:lin ang="0" scaled="1"/>
          </a:gradFill>
        </p:spPr>
        <p:txBody>
          <a:bodyPr lIns="91440" tIns="45720" rIns="91440" bIns="45720" anchor="t"/>
          <a:lstStyle/>
          <a:p>
            <a:pPr>
              <a:defRPr/>
            </a:pPr>
            <a:endParaRPr sz="1400"/>
          </a:p>
        </p:txBody>
      </p:sp>
      <p:grpSp>
        <p:nvGrpSpPr>
          <p:cNvPr id="5124" name="Group 6"/>
          <p:cNvGrpSpPr/>
          <p:nvPr/>
        </p:nvGrpSpPr>
        <p:grpSpPr bwMode="auto">
          <a:xfrm>
            <a:off x="-1587" y="6034087"/>
            <a:ext cx="7845425" cy="850900"/>
            <a:chOff x="0" y="3792"/>
            <a:chExt cx="4942" cy="536"/>
          </a:xfrm>
        </p:grpSpPr>
        <p:sp>
          <p:nvSpPr>
            <p:cNvPr id="5137" name="Freeform 7"/>
            <p:cNvSpPr>
              <a:spLocks noChangeShapeType="1"/>
            </p:cNvSpPr>
            <p:nvPr/>
          </p:nvSpPr>
          <p:spPr bwMode="auto">
            <a:xfrm>
              <a:off x="1488" y="3792"/>
              <a:ext cx="3240" cy="536"/>
            </a:xfrm>
            <a:custGeom>
              <a:avLst/>
              <a:gdLst>
                <a:gd name="gd0" fmla="val 65536"/>
                <a:gd name="gd1" fmla="val 3132"/>
                <a:gd name="gd2" fmla="val 469"/>
                <a:gd name="gd3" fmla="val 2995"/>
                <a:gd name="gd4" fmla="val 395"/>
                <a:gd name="gd5" fmla="val 2911"/>
                <a:gd name="gd6" fmla="val 375"/>
                <a:gd name="gd7" fmla="val 2678"/>
                <a:gd name="gd8" fmla="val 228"/>
                <a:gd name="gd9" fmla="val 2553"/>
                <a:gd name="gd10" fmla="val 74"/>
                <a:gd name="gd11" fmla="val 2457"/>
                <a:gd name="gd12" fmla="val 7"/>
                <a:gd name="gd13" fmla="val 2403"/>
                <a:gd name="gd14" fmla="val 47"/>
                <a:gd name="gd15" fmla="val 2289"/>
                <a:gd name="gd16" fmla="val 74"/>
                <a:gd name="gd17" fmla="val 2134"/>
                <a:gd name="gd18" fmla="val 74"/>
                <a:gd name="gd19" fmla="val 2044"/>
                <a:gd name="gd20" fmla="val 128"/>
                <a:gd name="gd21" fmla="val 1775"/>
                <a:gd name="gd22" fmla="val 222"/>
                <a:gd name="gd23" fmla="val 1602"/>
                <a:gd name="gd24" fmla="val 181"/>
                <a:gd name="gd25" fmla="val 1560"/>
                <a:gd name="gd26" fmla="val 101"/>
                <a:gd name="gd27" fmla="val 1542"/>
                <a:gd name="gd28" fmla="val 87"/>
                <a:gd name="gd29" fmla="val 1446"/>
                <a:gd name="gd30" fmla="val 60"/>
                <a:gd name="gd31" fmla="val 1375"/>
                <a:gd name="gd32" fmla="val 74"/>
                <a:gd name="gd33" fmla="val 1309"/>
                <a:gd name="gd34" fmla="val 87"/>
                <a:gd name="gd35" fmla="val 1243"/>
                <a:gd name="gd36" fmla="val 13"/>
                <a:gd name="gd37" fmla="val 1225"/>
                <a:gd name="gd38" fmla="val 0"/>
                <a:gd name="gd39" fmla="val 1189"/>
                <a:gd name="gd40" fmla="val 0"/>
                <a:gd name="gd41" fmla="val 1106"/>
                <a:gd name="gd42" fmla="val 34"/>
                <a:gd name="gd43" fmla="val 1106"/>
                <a:gd name="gd44" fmla="val 34"/>
                <a:gd name="gd45" fmla="val 1094"/>
                <a:gd name="gd46" fmla="val 40"/>
                <a:gd name="gd47" fmla="val 1070"/>
                <a:gd name="gd48" fmla="val 54"/>
                <a:gd name="gd49" fmla="val 1034"/>
                <a:gd name="gd50" fmla="val 74"/>
                <a:gd name="gd51" fmla="val 1004"/>
                <a:gd name="gd52" fmla="val 74"/>
                <a:gd name="gd53" fmla="val 986"/>
                <a:gd name="gd54" fmla="val 74"/>
                <a:gd name="gd55" fmla="val 956"/>
                <a:gd name="gd56" fmla="val 81"/>
                <a:gd name="gd57" fmla="val 920"/>
                <a:gd name="gd58" fmla="val 94"/>
                <a:gd name="gd59" fmla="val 884"/>
                <a:gd name="gd60" fmla="val 107"/>
                <a:gd name="gd61" fmla="val 843"/>
                <a:gd name="gd62" fmla="val 128"/>
                <a:gd name="gd63" fmla="val 813"/>
                <a:gd name="gd64" fmla="val 141"/>
                <a:gd name="gd65" fmla="val 789"/>
                <a:gd name="gd66" fmla="val 148"/>
                <a:gd name="gd67" fmla="val 783"/>
                <a:gd name="gd68" fmla="val 154"/>
                <a:gd name="gd69" fmla="val 556"/>
                <a:gd name="gd70" fmla="val 228"/>
                <a:gd name="gd71" fmla="val 394"/>
                <a:gd name="gd72" fmla="val 294"/>
                <a:gd name="gd73" fmla="val 107"/>
                <a:gd name="gd74" fmla="val 462"/>
                <a:gd name="gd75" fmla="val 0"/>
                <a:gd name="gd76" fmla="val 536"/>
                <a:gd name="gd77" fmla="val 3240"/>
                <a:gd name="gd78" fmla="val 536"/>
                <a:gd name="gd79" fmla="val 3132"/>
                <a:gd name="gd80" fmla="val 469"/>
                <a:gd name="gd81" fmla="val 3132"/>
                <a:gd name="gd82" fmla="val 469"/>
                <a:gd name="gd83" fmla="*/ w 0 3240"/>
                <a:gd name="gd84" fmla="*/ h 0 536"/>
                <a:gd name="gd85" fmla="*/ w 21600 3240"/>
                <a:gd name="gd86" fmla="*/ h 21600 536"/>
              </a:gdLst>
              <a:ahLst/>
              <a:cxnLst/>
              <a:rect l="gd83" t="gd84" r="gd85" b="gd86"/>
              <a:pathLst>
                <a:path w="3240" h="536" extrusionOk="0">
                  <a:moveTo>
                    <a:pt x="gd1" y="gd2"/>
                  </a:moveTo>
                  <a:lnTo>
                    <a:pt x="gd3" y="gd4"/>
                  </a:lnTo>
                  <a:lnTo>
                    <a:pt x="gd5" y="gd6"/>
                  </a:lnTo>
                  <a:lnTo>
                    <a:pt x="gd7" y="gd8"/>
                  </a:lnTo>
                  <a:lnTo>
                    <a:pt x="gd9" y="gd10"/>
                  </a:lnTo>
                  <a:lnTo>
                    <a:pt x="gd11" y="gd12"/>
                  </a:lnTo>
                  <a:lnTo>
                    <a:pt x="gd13" y="gd14"/>
                  </a:lnTo>
                  <a:lnTo>
                    <a:pt x="gd15" y="gd16"/>
                  </a:lnTo>
                  <a:lnTo>
                    <a:pt x="gd17" y="gd18"/>
                  </a:lnTo>
                  <a:lnTo>
                    <a:pt x="gd19" y="gd20"/>
                  </a:lnTo>
                  <a:lnTo>
                    <a:pt x="gd21" y="gd22"/>
                  </a:lnTo>
                  <a:lnTo>
                    <a:pt x="gd23" y="gd24"/>
                  </a:lnTo>
                  <a:lnTo>
                    <a:pt x="gd25" y="gd26"/>
                  </a:lnTo>
                  <a:lnTo>
                    <a:pt x="gd27" y="gd28"/>
                  </a:lnTo>
                  <a:lnTo>
                    <a:pt x="gd29" y="gd30"/>
                  </a:lnTo>
                  <a:lnTo>
                    <a:pt x="gd31" y="gd32"/>
                  </a:lnTo>
                  <a:lnTo>
                    <a:pt x="gd33" y="gd34"/>
                  </a:lnTo>
                  <a:lnTo>
                    <a:pt x="gd35" y="gd36"/>
                  </a:lnTo>
                  <a:lnTo>
                    <a:pt x="gd37" y="gd38"/>
                  </a:lnTo>
                  <a:lnTo>
                    <a:pt x="gd39" y="gd40"/>
                  </a:lnTo>
                  <a:lnTo>
                    <a:pt x="gd41" y="gd42"/>
                  </a:lnTo>
                  <a:lnTo>
                    <a:pt x="gd43" y="gd44"/>
                  </a:lnTo>
                  <a:lnTo>
                    <a:pt x="gd45" y="gd46"/>
                  </a:lnTo>
                  <a:lnTo>
                    <a:pt x="gd47" y="gd48"/>
                  </a:lnTo>
                  <a:lnTo>
                    <a:pt x="gd49" y="gd50"/>
                  </a:lnTo>
                  <a:lnTo>
                    <a:pt x="gd51" y="gd52"/>
                  </a:lnTo>
                  <a:lnTo>
                    <a:pt x="gd53" y="gd54"/>
                  </a:lnTo>
                  <a:lnTo>
                    <a:pt x="gd55" y="gd56"/>
                  </a:lnTo>
                  <a:lnTo>
                    <a:pt x="gd57" y="gd58"/>
                  </a:lnTo>
                  <a:lnTo>
                    <a:pt x="gd59" y="gd60"/>
                  </a:lnTo>
                  <a:lnTo>
                    <a:pt x="gd61" y="gd62"/>
                  </a:lnTo>
                  <a:lnTo>
                    <a:pt x="gd63" y="gd64"/>
                  </a:lnTo>
                  <a:lnTo>
                    <a:pt x="gd65" y="gd66"/>
                  </a:lnTo>
                  <a:lnTo>
                    <a:pt x="gd67" y="gd68"/>
                  </a:lnTo>
                  <a:lnTo>
                    <a:pt x="gd69" y="gd70"/>
                  </a:lnTo>
                  <a:lnTo>
                    <a:pt x="gd71" y="gd72"/>
                  </a:lnTo>
                  <a:lnTo>
                    <a:pt x="gd73" y="gd74"/>
                  </a:lnTo>
                  <a:lnTo>
                    <a:pt x="gd75" y="gd76"/>
                  </a:lnTo>
                  <a:lnTo>
                    <a:pt x="gd77" y="gd78"/>
                  </a:lnTo>
                  <a:lnTo>
                    <a:pt x="gd79" y="gd80"/>
                  </a:lnTo>
                  <a:lnTo>
                    <a:pt x="gd81" y="gd82"/>
                  </a:lnTo>
                  <a:close/>
                </a:path>
                <a:path w="3240" h="536" extrusionOk="0"/>
              </a:pathLst>
            </a:custGeom>
            <a:gradFill>
              <a:gsLst>
                <a:gs pos="0">
                  <a:srgbClr val="847864"/>
                </a:gs>
                <a:gs pos="100000">
                  <a:schemeClr val="lt2"/>
                </a:gs>
              </a:gsLst>
              <a:lin ang="5400000" scaled="1"/>
            </a:gradFill>
          </p:spPr>
          <p:txBody>
            <a:bodyPr lIns="91440" tIns="45720" rIns="91440" bIns="45720" anchor="t"/>
            <a:lstStyle/>
            <a:p>
              <a:pPr>
                <a:defRPr/>
              </a:pPr>
              <a:endParaRPr sz="1400"/>
            </a:p>
          </p:txBody>
        </p:sp>
        <p:grpSp>
          <p:nvGrpSpPr>
            <p:cNvPr id="5138" name="Group 8"/>
            <p:cNvGrpSpPr/>
            <p:nvPr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5140" name="Freeform 9"/>
              <p:cNvSpPr>
                <a:spLocks noChangeShapeType="1"/>
              </p:cNvSpPr>
              <p:nvPr/>
            </p:nvSpPr>
            <p:spPr bwMode="auto">
              <a:xfrm>
                <a:off x="3948" y="3799"/>
                <a:ext cx="994" cy="529"/>
              </a:xfrm>
              <a:custGeom>
                <a:avLst/>
                <a:gdLst>
                  <a:gd name="gd0" fmla="val 65536"/>
                  <a:gd name="gd1" fmla="val 636"/>
                  <a:gd name="gd2" fmla="val 373"/>
                  <a:gd name="gd3" fmla="val 495"/>
                  <a:gd name="gd4" fmla="val 370"/>
                  <a:gd name="gd5" fmla="val 280"/>
                  <a:gd name="gd6" fmla="val 249"/>
                  <a:gd name="gd7" fmla="val 127"/>
                  <a:gd name="gd8" fmla="val 66"/>
                  <a:gd name="gd9" fmla="val 0"/>
                  <a:gd name="gd10" fmla="val 0"/>
                  <a:gd name="gd11" fmla="val 22"/>
                  <a:gd name="gd12" fmla="val 26"/>
                  <a:gd name="gd13" fmla="val 0"/>
                  <a:gd name="gd14" fmla="val 65"/>
                  <a:gd name="gd15" fmla="val 30"/>
                  <a:gd name="gd16" fmla="val 119"/>
                  <a:gd name="gd17" fmla="val 75"/>
                  <a:gd name="gd18" fmla="val 243"/>
                  <a:gd name="gd19" fmla="val 45"/>
                  <a:gd name="gd20" fmla="val 422"/>
                  <a:gd name="gd21" fmla="val 200"/>
                  <a:gd name="gd22" fmla="val 329"/>
                  <a:gd name="gd23" fmla="val 592"/>
                  <a:gd name="gd24" fmla="val 527"/>
                  <a:gd name="gd25" fmla="val 994"/>
                  <a:gd name="gd26" fmla="val 529"/>
                  <a:gd name="gd27" fmla="val 828"/>
                  <a:gd name="gd28" fmla="val 473"/>
                  <a:gd name="gd29" fmla="val 636"/>
                  <a:gd name="gd30" fmla="val 373"/>
                  <a:gd name="gd31" fmla="*/ w 0 994"/>
                  <a:gd name="gd32" fmla="*/ h 0 529"/>
                  <a:gd name="gd33" fmla="*/ w 21600 994"/>
                  <a:gd name="gd34" fmla="*/ h 21600 529"/>
                </a:gdLst>
                <a:ahLst/>
                <a:cxnLst/>
                <a:rect l="gd31" t="gd32" r="gd33" b="gd34"/>
                <a:pathLst>
                  <a:path w="994" h="529" extrusionOk="0">
                    <a:moveTo>
                      <a:pt x="gd1" y="gd2"/>
                    </a:moveTo>
                    <a:lnTo>
                      <a:pt x="gd3" y="gd4"/>
                    </a:lnTo>
                    <a:lnTo>
                      <a:pt x="gd5" y="gd6"/>
                    </a:lnTo>
                    <a:lnTo>
                      <a:pt x="gd7" y="gd8"/>
                    </a:lnTo>
                    <a:lnTo>
                      <a:pt x="gd9" y="gd10"/>
                    </a:lnTo>
                    <a:lnTo>
                      <a:pt x="gd11" y="gd12"/>
                    </a:lnTo>
                    <a:lnTo>
                      <a:pt x="gd13" y="gd14"/>
                    </a:lnTo>
                    <a:lnTo>
                      <a:pt x="gd15" y="gd16"/>
                    </a:lnTo>
                    <a:lnTo>
                      <a:pt x="gd17" y="gd18"/>
                    </a:lnTo>
                    <a:lnTo>
                      <a:pt x="gd19" y="gd20"/>
                    </a:lnTo>
                    <a:lnTo>
                      <a:pt x="gd21" y="gd22"/>
                    </a:lnTo>
                    <a:lnTo>
                      <a:pt x="gd23" y="gd24"/>
                    </a:lnTo>
                    <a:lnTo>
                      <a:pt x="gd25" y="gd26"/>
                    </a:lnTo>
                    <a:lnTo>
                      <a:pt x="gd27" y="gd28"/>
                    </a:lnTo>
                    <a:lnTo>
                      <a:pt x="gd29" y="gd30"/>
                    </a:lnTo>
                    <a:close/>
                  </a:path>
                  <a:path w="994" h="529" extrusionOk="0"/>
                </a:pathLst>
              </a:custGeom>
              <a:solidFill>
                <a:schemeClr val="lt2"/>
              </a:solidFill>
            </p:spPr>
            <p:txBody>
              <a:bodyPr lIns="91440" tIns="45720" rIns="91440" bIns="45720" anchor="t"/>
              <a:lstStyle/>
              <a:p>
                <a:pPr>
                  <a:defRPr/>
                </a:pPr>
                <a:endParaRPr sz="1400"/>
              </a:p>
            </p:txBody>
          </p:sp>
          <p:sp>
            <p:nvSpPr>
              <p:cNvPr id="5141" name="Freeform 10"/>
              <p:cNvSpPr>
                <a:spLocks noChangeShapeType="1"/>
              </p:cNvSpPr>
              <p:nvPr/>
            </p:nvSpPr>
            <p:spPr bwMode="auto">
              <a:xfrm>
                <a:off x="2677" y="3792"/>
                <a:ext cx="186" cy="395"/>
              </a:xfrm>
              <a:custGeom>
                <a:avLst/>
                <a:gdLst>
                  <a:gd name="gd0" fmla="val 65536"/>
                  <a:gd name="gd1" fmla="val 36"/>
                  <a:gd name="gd2" fmla="val 0"/>
                  <a:gd name="gd3" fmla="val 54"/>
                  <a:gd name="gd4" fmla="val 18"/>
                  <a:gd name="gd5" fmla="val 24"/>
                  <a:gd name="gd6" fmla="val 30"/>
                  <a:gd name="gd7" fmla="val 18"/>
                  <a:gd name="gd8" fmla="val 66"/>
                  <a:gd name="gd9" fmla="val 42"/>
                  <a:gd name="gd10" fmla="val 114"/>
                  <a:gd name="gd11" fmla="val 48"/>
                  <a:gd name="gd12" fmla="val 162"/>
                  <a:gd name="gd13" fmla="val 0"/>
                  <a:gd name="gd14" fmla="val 353"/>
                  <a:gd name="gd15" fmla="val 54"/>
                  <a:gd name="gd16" fmla="val 233"/>
                  <a:gd name="gd17" fmla="val 84"/>
                  <a:gd name="gd18" fmla="val 216"/>
                  <a:gd name="gd19" fmla="val 126"/>
                  <a:gd name="gd20" fmla="val 126"/>
                  <a:gd name="gd21" fmla="val 144"/>
                  <a:gd name="gd22" fmla="val 120"/>
                  <a:gd name="gd23" fmla="val 144"/>
                  <a:gd name="gd24" fmla="val 90"/>
                  <a:gd name="gd25" fmla="val 186"/>
                  <a:gd name="gd26" fmla="val 66"/>
                  <a:gd name="gd27" fmla="val 162"/>
                  <a:gd name="gd28" fmla="val 60"/>
                  <a:gd name="gd29" fmla="val 36"/>
                  <a:gd name="gd30" fmla="val 0"/>
                  <a:gd name="gd31" fmla="*/ w 0 186"/>
                  <a:gd name="gd32" fmla="*/ h 0 353"/>
                  <a:gd name="gd33" fmla="*/ w 21600 186"/>
                  <a:gd name="gd34" fmla="*/ h 21600 353"/>
                </a:gdLst>
                <a:ahLst/>
                <a:cxnLst/>
                <a:rect l="gd31" t="gd32" r="gd33" b="gd34"/>
                <a:pathLst>
                  <a:path w="186" h="353" extrusionOk="0">
                    <a:moveTo>
                      <a:pt x="gd1" y="gd2"/>
                    </a:moveTo>
                    <a:lnTo>
                      <a:pt x="gd3" y="gd4"/>
                    </a:lnTo>
                    <a:lnTo>
                      <a:pt x="gd5" y="gd6"/>
                    </a:lnTo>
                    <a:lnTo>
                      <a:pt x="gd7" y="gd8"/>
                    </a:lnTo>
                    <a:lnTo>
                      <a:pt x="gd9" y="gd10"/>
                    </a:lnTo>
                    <a:lnTo>
                      <a:pt x="gd11" y="gd12"/>
                    </a:lnTo>
                    <a:lnTo>
                      <a:pt x="gd13" y="gd14"/>
                    </a:lnTo>
                    <a:lnTo>
                      <a:pt x="gd15" y="gd16"/>
                    </a:lnTo>
                    <a:lnTo>
                      <a:pt x="gd17" y="gd18"/>
                    </a:lnTo>
                    <a:lnTo>
                      <a:pt x="gd19" y="gd20"/>
                    </a:lnTo>
                    <a:lnTo>
                      <a:pt x="gd21" y="gd22"/>
                    </a:lnTo>
                    <a:lnTo>
                      <a:pt x="gd23" y="gd24"/>
                    </a:lnTo>
                    <a:lnTo>
                      <a:pt x="gd25" y="gd26"/>
                    </a:lnTo>
                    <a:lnTo>
                      <a:pt x="gd27" y="gd28"/>
                    </a:lnTo>
                    <a:lnTo>
                      <a:pt x="gd29" y="gd30"/>
                    </a:lnTo>
                    <a:close/>
                  </a:path>
                  <a:path w="186" h="353" extrusionOk="0"/>
                </a:pathLst>
              </a:custGeom>
              <a:solidFill>
                <a:schemeClr val="lt2"/>
              </a:solidFill>
            </p:spPr>
            <p:txBody>
              <a:bodyPr lIns="91440" tIns="45720" rIns="91440" bIns="45720" anchor="t"/>
              <a:lstStyle/>
              <a:p>
                <a:pPr>
                  <a:defRPr/>
                </a:pPr>
                <a:endParaRPr sz="1400"/>
              </a:p>
            </p:txBody>
          </p:sp>
          <p:sp>
            <p:nvSpPr>
              <p:cNvPr id="5142" name="Freeform 11"/>
              <p:cNvSpPr>
                <a:spLocks noChangeShapeType="1"/>
              </p:cNvSpPr>
              <p:nvPr/>
            </p:nvSpPr>
            <p:spPr bwMode="auto">
              <a:xfrm>
                <a:off x="3030" y="3893"/>
                <a:ext cx="378" cy="271"/>
              </a:xfrm>
              <a:custGeom>
                <a:avLst/>
                <a:gdLst>
                  <a:gd name="gd0" fmla="val 65536"/>
                  <a:gd name="gd1" fmla="val 18"/>
                  <a:gd name="gd2" fmla="val 0"/>
                  <a:gd name="gd3" fmla="val 12"/>
                  <a:gd name="gd4" fmla="val 13"/>
                  <a:gd name="gd5" fmla="val 0"/>
                  <a:gd name="gd6" fmla="val 40"/>
                  <a:gd name="gd7" fmla="val 60"/>
                  <a:gd name="gd8" fmla="val 121"/>
                  <a:gd name="gd9" fmla="val 310"/>
                  <a:gd name="gd10" fmla="val 271"/>
                  <a:gd name="gd11" fmla="val 290"/>
                  <a:gd name="gd12" fmla="val 139"/>
                  <a:gd name="gd13" fmla="val 378"/>
                  <a:gd name="gd14" fmla="val 76"/>
                  <a:gd name="gd15" fmla="val 251"/>
                  <a:gd name="gd16" fmla="val 94"/>
                  <a:gd name="gd17" fmla="val 90"/>
                  <a:gd name="gd18" fmla="val 54"/>
                  <a:gd name="gd19" fmla="val 18"/>
                  <a:gd name="gd20" fmla="val 0"/>
                  <a:gd name="gd21" fmla="*/ w 0 378"/>
                  <a:gd name="gd22" fmla="*/ h 0 271"/>
                  <a:gd name="gd23" fmla="*/ w 21600 378"/>
                  <a:gd name="gd24" fmla="*/ h 21600 271"/>
                </a:gdLst>
                <a:ahLst/>
                <a:cxnLst/>
                <a:rect l="gd21" t="gd22" r="gd23" b="gd24"/>
                <a:pathLst>
                  <a:path w="378" h="271" extrusionOk="0">
                    <a:moveTo>
                      <a:pt x="gd1" y="gd2"/>
                    </a:moveTo>
                    <a:lnTo>
                      <a:pt x="gd3" y="gd4"/>
                    </a:lnTo>
                    <a:lnTo>
                      <a:pt x="gd5" y="gd6"/>
                    </a:lnTo>
                    <a:lnTo>
                      <a:pt x="gd7" y="gd8"/>
                    </a:lnTo>
                    <a:lnTo>
                      <a:pt x="gd9" y="gd10"/>
                    </a:lnTo>
                    <a:lnTo>
                      <a:pt x="gd11" y="gd12"/>
                    </a:lnTo>
                    <a:lnTo>
                      <a:pt x="gd13" y="gd14"/>
                    </a:lnTo>
                    <a:lnTo>
                      <a:pt x="gd15" y="gd16"/>
                    </a:lnTo>
                    <a:lnTo>
                      <a:pt x="gd17" y="gd18"/>
                    </a:lnTo>
                    <a:lnTo>
                      <a:pt x="gd19" y="gd20"/>
                    </a:lnTo>
                    <a:close/>
                  </a:path>
                  <a:path w="378" h="271" extrusionOk="0"/>
                </a:pathLst>
              </a:custGeom>
              <a:solidFill>
                <a:schemeClr val="lt2"/>
              </a:solidFill>
            </p:spPr>
            <p:txBody>
              <a:bodyPr lIns="91440" tIns="45720" rIns="91440" bIns="45720" anchor="t"/>
              <a:lstStyle/>
              <a:p>
                <a:pPr>
                  <a:defRPr/>
                </a:pPr>
                <a:endParaRPr sz="1400"/>
              </a:p>
            </p:txBody>
          </p:sp>
          <p:sp>
            <p:nvSpPr>
              <p:cNvPr id="5143" name="Freeform 12"/>
              <p:cNvSpPr>
                <a:spLocks noChangeShapeType="1"/>
              </p:cNvSpPr>
              <p:nvPr/>
            </p:nvSpPr>
            <p:spPr bwMode="auto">
              <a:xfrm>
                <a:off x="3628" y="3866"/>
                <a:ext cx="155" cy="74"/>
              </a:xfrm>
              <a:custGeom>
                <a:avLst/>
                <a:gdLst>
                  <a:gd name="gd0" fmla="val 65536"/>
                  <a:gd name="gd1" fmla="val 114"/>
                  <a:gd name="gd2" fmla="val 0"/>
                  <a:gd name="gd3" fmla="val 0"/>
                  <a:gd name="gd4" fmla="val 0"/>
                  <a:gd name="gd5" fmla="val 6"/>
                  <a:gd name="gd6" fmla="val 6"/>
                  <a:gd name="gd7" fmla="val 6"/>
                  <a:gd name="gd8" fmla="val 18"/>
                  <a:gd name="gd9" fmla="val 0"/>
                  <a:gd name="gd10" fmla="val 24"/>
                  <a:gd name="gd11" fmla="val 78"/>
                  <a:gd name="gd12" fmla="val 60"/>
                  <a:gd name="gd13" fmla="val 96"/>
                  <a:gd name="gd14" fmla="val 42"/>
                  <a:gd name="gd15" fmla="val 155"/>
                  <a:gd name="gd16" fmla="val 66"/>
                  <a:gd name="gd17" fmla="val 126"/>
                  <a:gd name="gd18" fmla="val 24"/>
                  <a:gd name="gd19" fmla="val 149"/>
                  <a:gd name="gd20" fmla="val 0"/>
                  <a:gd name="gd21" fmla="val 114"/>
                  <a:gd name="gd22" fmla="val 0"/>
                  <a:gd name="gd23" fmla="*/ w 0 155"/>
                  <a:gd name="gd24" fmla="*/ h 0 66"/>
                  <a:gd name="gd25" fmla="*/ w 21600 155"/>
                  <a:gd name="gd26" fmla="*/ h 21600 66"/>
                </a:gdLst>
                <a:ahLst/>
                <a:cxnLst/>
                <a:rect l="gd23" t="gd24" r="gd25" b="gd26"/>
                <a:pathLst>
                  <a:path w="155" h="66" extrusionOk="0">
                    <a:moveTo>
                      <a:pt x="gd1" y="gd2"/>
                    </a:moveTo>
                    <a:lnTo>
                      <a:pt x="gd3" y="gd4"/>
                    </a:lnTo>
                    <a:lnTo>
                      <a:pt x="gd5" y="gd6"/>
                    </a:lnTo>
                    <a:lnTo>
                      <a:pt x="gd7" y="gd8"/>
                    </a:lnTo>
                    <a:lnTo>
                      <a:pt x="gd9" y="gd10"/>
                    </a:lnTo>
                    <a:lnTo>
                      <a:pt x="gd11" y="gd12"/>
                    </a:lnTo>
                    <a:lnTo>
                      <a:pt x="gd13" y="gd14"/>
                    </a:lnTo>
                    <a:lnTo>
                      <a:pt x="gd15" y="gd16"/>
                    </a:lnTo>
                    <a:lnTo>
                      <a:pt x="gd17" y="gd18"/>
                    </a:lnTo>
                    <a:lnTo>
                      <a:pt x="gd19" y="gd20"/>
                    </a:lnTo>
                    <a:lnTo>
                      <a:pt x="gd21" y="gd22"/>
                    </a:lnTo>
                    <a:close/>
                  </a:path>
                  <a:path w="155" h="66" extrusionOk="0"/>
                </a:pathLst>
              </a:custGeom>
              <a:solidFill>
                <a:schemeClr val="lt2"/>
              </a:solidFill>
            </p:spPr>
            <p:txBody>
              <a:bodyPr lIns="91440" tIns="45720" rIns="91440" bIns="45720" anchor="t"/>
              <a:lstStyle/>
              <a:p>
                <a:pPr>
                  <a:defRPr/>
                </a:pPr>
                <a:endParaRPr sz="1400"/>
              </a:p>
            </p:txBody>
          </p:sp>
          <p:sp>
            <p:nvSpPr>
              <p:cNvPr id="5144" name="Freeform 13"/>
              <p:cNvSpPr>
                <a:spLocks noChangeShapeType="1"/>
              </p:cNvSpPr>
              <p:nvPr/>
            </p:nvSpPr>
            <p:spPr bwMode="auto">
              <a:xfrm>
                <a:off x="2486" y="3859"/>
                <a:ext cx="42" cy="81"/>
              </a:xfrm>
              <a:custGeom>
                <a:avLst/>
                <a:gdLst>
                  <a:gd name="gd0" fmla="val 65536"/>
                  <a:gd name="gd1" fmla="val 6"/>
                  <a:gd name="gd2" fmla="val 36"/>
                  <a:gd name="gd3" fmla="val 0"/>
                  <a:gd name="gd4" fmla="val 18"/>
                  <a:gd name="gd5" fmla="val 12"/>
                  <a:gd name="gd6" fmla="val 6"/>
                  <a:gd name="gd7" fmla="val 0"/>
                  <a:gd name="gd8" fmla="val 6"/>
                  <a:gd name="gd9" fmla="val 12"/>
                  <a:gd name="gd10" fmla="val 6"/>
                  <a:gd name="gd11" fmla="val 24"/>
                  <a:gd name="gd12" fmla="val 6"/>
                  <a:gd name="gd13" fmla="val 36"/>
                  <a:gd name="gd14" fmla="val 6"/>
                  <a:gd name="gd15" fmla="val 42"/>
                  <a:gd name="gd16" fmla="val 0"/>
                  <a:gd name="gd17" fmla="val 30"/>
                  <a:gd name="gd18" fmla="val 18"/>
                  <a:gd name="gd19" fmla="val 42"/>
                  <a:gd name="gd20" fmla="val 48"/>
                  <a:gd name="gd21" fmla="val 12"/>
                  <a:gd name="gd22" fmla="val 72"/>
                  <a:gd name="gd23" fmla="val 6"/>
                  <a:gd name="gd24" fmla="val 36"/>
                  <a:gd name="gd25" fmla="*/ w 0 42"/>
                  <a:gd name="gd26" fmla="*/ h 0 72"/>
                  <a:gd name="gd27" fmla="*/ w 21600 42"/>
                  <a:gd name="gd28" fmla="*/ h 21600 72"/>
                </a:gdLst>
                <a:ahLst/>
                <a:cxnLst/>
                <a:rect l="gd25" t="gd26" r="gd27" b="gd28"/>
                <a:pathLst>
                  <a:path w="42" h="72" extrusionOk="0">
                    <a:moveTo>
                      <a:pt x="gd1" y="gd2"/>
                    </a:moveTo>
                    <a:lnTo>
                      <a:pt x="gd3" y="gd4"/>
                    </a:lnTo>
                    <a:lnTo>
                      <a:pt x="gd5" y="gd6"/>
                    </a:lnTo>
                    <a:lnTo>
                      <a:pt x="gd7" y="gd8"/>
                    </a:lnTo>
                    <a:lnTo>
                      <a:pt x="gd9" y="gd10"/>
                    </a:lnTo>
                    <a:lnTo>
                      <a:pt x="gd11" y="gd12"/>
                    </a:lnTo>
                    <a:lnTo>
                      <a:pt x="gd13" y="gd14"/>
                    </a:lnTo>
                    <a:lnTo>
                      <a:pt x="gd15" y="gd16"/>
                    </a:lnTo>
                    <a:lnTo>
                      <a:pt x="gd17" y="gd18"/>
                    </a:lnTo>
                    <a:lnTo>
                      <a:pt x="gd19" y="gd20"/>
                    </a:lnTo>
                    <a:lnTo>
                      <a:pt x="gd21" y="gd22"/>
                    </a:lnTo>
                    <a:lnTo>
                      <a:pt x="gd23" y="gd24"/>
                    </a:lnTo>
                    <a:close/>
                  </a:path>
                  <a:path w="42" h="72" extrusionOk="0"/>
                </a:pathLst>
              </a:custGeom>
              <a:solidFill>
                <a:schemeClr val="lt2"/>
              </a:solidFill>
            </p:spPr>
            <p:txBody>
              <a:bodyPr lIns="91440" tIns="45720" rIns="91440" bIns="45720" anchor="t"/>
              <a:lstStyle/>
              <a:p>
                <a:pPr>
                  <a:defRPr/>
                </a:pPr>
                <a:endParaRPr sz="1400"/>
              </a:p>
            </p:txBody>
          </p:sp>
        </p:grpSp>
        <p:sp>
          <p:nvSpPr>
            <p:cNvPr id="5139" name="Freeform 14"/>
            <p:cNvSpPr>
              <a:spLocks noChangeShapeType="1"/>
            </p:cNvSpPr>
            <p:nvPr/>
          </p:nvSpPr>
          <p:spPr bwMode="auto">
            <a:xfrm>
              <a:off x="0" y="3792"/>
              <a:ext cx="3976" cy="535"/>
            </a:xfrm>
            <a:custGeom>
              <a:avLst/>
              <a:gdLst>
                <a:gd name="gd0" fmla="val 65536"/>
                <a:gd name="gd1" fmla="val 3976"/>
                <a:gd name="gd2" fmla="val 527"/>
                <a:gd name="gd3" fmla="val 3970"/>
                <a:gd name="gd4" fmla="val 527"/>
                <a:gd name="gd5" fmla="val 3844"/>
                <a:gd name="gd6" fmla="val 509"/>
                <a:gd name="gd7" fmla="val 2487"/>
                <a:gd name="gd8" fmla="val 305"/>
                <a:gd name="gd9" fmla="val 2039"/>
                <a:gd name="gd10" fmla="val 36"/>
                <a:gd name="gd11" fmla="val 1907"/>
                <a:gd name="gd12" fmla="val 24"/>
                <a:gd name="gd13" fmla="val 1883"/>
                <a:gd name="gd14" fmla="val 54"/>
                <a:gd name="gd15" fmla="val 1859"/>
                <a:gd name="gd16" fmla="val 54"/>
                <a:gd name="gd17" fmla="val 1830"/>
                <a:gd name="gd18" fmla="val 30"/>
                <a:gd name="gd19" fmla="val 1704"/>
                <a:gd name="gd20" fmla="val 102"/>
                <a:gd name="gd21" fmla="val 1608"/>
                <a:gd name="gd22" fmla="val 126"/>
                <a:gd name="gd23" fmla="val 1561"/>
                <a:gd name="gd24" fmla="val 132"/>
                <a:gd name="gd25" fmla="val 1495"/>
                <a:gd name="gd26" fmla="val 102"/>
                <a:gd name="gd27" fmla="val 1357"/>
                <a:gd name="gd28" fmla="val 126"/>
                <a:gd name="gd29" fmla="val 1285"/>
                <a:gd name="gd30" fmla="val 24"/>
                <a:gd name="gd31" fmla="val 1280"/>
                <a:gd name="gd32" fmla="val 18"/>
                <a:gd name="gd33" fmla="val 1262"/>
                <a:gd name="gd34" fmla="val 12"/>
                <a:gd name="gd35" fmla="val 1238"/>
                <a:gd name="gd36" fmla="val 6"/>
                <a:gd name="gd37" fmla="val 1220"/>
                <a:gd name="gd38" fmla="val 0"/>
                <a:gd name="gd39" fmla="val 1196"/>
                <a:gd name="gd40" fmla="val 0"/>
                <a:gd name="gd41" fmla="val 1166"/>
                <a:gd name="gd42" fmla="val 0"/>
                <a:gd name="gd43" fmla="val 1142"/>
                <a:gd name="gd44" fmla="val 0"/>
                <a:gd name="gd45" fmla="val 1136"/>
                <a:gd name="gd46" fmla="val 0"/>
                <a:gd name="gd47" fmla="val 1130"/>
                <a:gd name="gd48" fmla="val 0"/>
                <a:gd name="gd49" fmla="val 1124"/>
                <a:gd name="gd50" fmla="val 6"/>
                <a:gd name="gd51" fmla="val 1118"/>
                <a:gd name="gd52" fmla="val 12"/>
                <a:gd name="gd53" fmla="val 1100"/>
                <a:gd name="gd54" fmla="val 18"/>
                <a:gd name="gd55" fmla="val 1088"/>
                <a:gd name="gd56" fmla="val 18"/>
                <a:gd name="gd57" fmla="val 1070"/>
                <a:gd name="gd58" fmla="val 24"/>
                <a:gd name="gd59" fmla="val 1052"/>
                <a:gd name="gd60" fmla="val 30"/>
                <a:gd name="gd61" fmla="val 1034"/>
                <a:gd name="gd62" fmla="val 36"/>
                <a:gd name="gd63" fmla="val 1028"/>
                <a:gd name="gd64" fmla="val 42"/>
                <a:gd name="gd65" fmla="val 969"/>
                <a:gd name="gd66" fmla="val 60"/>
                <a:gd name="gd67" fmla="val 921"/>
                <a:gd name="gd68" fmla="val 72"/>
                <a:gd name="gd69" fmla="val 855"/>
                <a:gd name="gd70" fmla="val 48"/>
                <a:gd name="gd71" fmla="val 825"/>
                <a:gd name="gd72" fmla="val 48"/>
                <a:gd name="gd73" fmla="val 759"/>
                <a:gd name="gd74" fmla="val 72"/>
                <a:gd name="gd75" fmla="val 735"/>
                <a:gd name="gd76" fmla="val 72"/>
                <a:gd name="gd77" fmla="val 706"/>
                <a:gd name="gd78" fmla="val 60"/>
                <a:gd name="gd79" fmla="val 640"/>
                <a:gd name="gd80" fmla="val 60"/>
                <a:gd name="gd81" fmla="val 544"/>
                <a:gd name="gd82" fmla="val 72"/>
                <a:gd name="gd83" fmla="val 389"/>
                <a:gd name="gd84" fmla="val 18"/>
                <a:gd name="gd85" fmla="val 323"/>
                <a:gd name="gd86" fmla="val 60"/>
                <a:gd name="gd87" fmla="val 317"/>
                <a:gd name="gd88" fmla="val 60"/>
                <a:gd name="gd89" fmla="val 305"/>
                <a:gd name="gd90" fmla="val 72"/>
                <a:gd name="gd91" fmla="val 287"/>
                <a:gd name="gd92" fmla="val 78"/>
                <a:gd name="gd93" fmla="val 263"/>
                <a:gd name="gd94" fmla="val 90"/>
                <a:gd name="gd95" fmla="val 203"/>
                <a:gd name="gd96" fmla="val 120"/>
                <a:gd name="gd97" fmla="val 149"/>
                <a:gd name="gd98" fmla="val 150"/>
                <a:gd name="gd99" fmla="val 78"/>
                <a:gd name="gd100" fmla="val 168"/>
                <a:gd name="gd101" fmla="val 0"/>
                <a:gd name="gd102" fmla="val 180"/>
                <a:gd name="gd103" fmla="val 0"/>
                <a:gd name="gd104" fmla="val 527"/>
                <a:gd name="gd105" fmla="val 1010"/>
                <a:gd name="gd106" fmla="val 527"/>
                <a:gd name="gd107" fmla="val 3725"/>
                <a:gd name="gd108" fmla="val 527"/>
                <a:gd name="gd109" fmla="val 3976"/>
                <a:gd name="gd110" fmla="val 527"/>
                <a:gd name="gd111" fmla="val 3976"/>
                <a:gd name="gd112" fmla="val 527"/>
                <a:gd name="gd113" fmla="*/ w 0 3976"/>
                <a:gd name="gd114" fmla="*/ h 0 527"/>
                <a:gd name="gd115" fmla="*/ w 21600 3976"/>
                <a:gd name="gd116" fmla="*/ h 21600 527"/>
              </a:gdLst>
              <a:ahLst/>
              <a:cxnLst/>
              <a:rect l="gd113" t="gd114" r="gd115" b="gd116"/>
              <a:pathLst>
                <a:path w="3976" h="527" extrusionOk="0">
                  <a:moveTo>
                    <a:pt x="gd1" y="gd2"/>
                  </a:moveTo>
                  <a:lnTo>
                    <a:pt x="gd3" y="gd4"/>
                  </a:lnTo>
                  <a:lnTo>
                    <a:pt x="gd5" y="gd6"/>
                  </a:lnTo>
                  <a:lnTo>
                    <a:pt x="gd7" y="gd8"/>
                  </a:lnTo>
                  <a:lnTo>
                    <a:pt x="gd9" y="gd10"/>
                  </a:lnTo>
                  <a:lnTo>
                    <a:pt x="gd11" y="gd12"/>
                  </a:lnTo>
                  <a:lnTo>
                    <a:pt x="gd13" y="gd14"/>
                  </a:lnTo>
                  <a:lnTo>
                    <a:pt x="gd15" y="gd16"/>
                  </a:lnTo>
                  <a:lnTo>
                    <a:pt x="gd17" y="gd18"/>
                  </a:lnTo>
                  <a:lnTo>
                    <a:pt x="gd19" y="gd20"/>
                  </a:lnTo>
                  <a:lnTo>
                    <a:pt x="gd21" y="gd22"/>
                  </a:lnTo>
                  <a:lnTo>
                    <a:pt x="gd23" y="gd24"/>
                  </a:lnTo>
                  <a:lnTo>
                    <a:pt x="gd25" y="gd26"/>
                  </a:lnTo>
                  <a:lnTo>
                    <a:pt x="gd27" y="gd28"/>
                  </a:lnTo>
                  <a:lnTo>
                    <a:pt x="gd29" y="gd30"/>
                  </a:lnTo>
                  <a:lnTo>
                    <a:pt x="gd31" y="gd32"/>
                  </a:lnTo>
                  <a:lnTo>
                    <a:pt x="gd33" y="gd34"/>
                  </a:lnTo>
                  <a:lnTo>
                    <a:pt x="gd35" y="gd36"/>
                  </a:lnTo>
                  <a:lnTo>
                    <a:pt x="gd37" y="gd38"/>
                  </a:lnTo>
                  <a:lnTo>
                    <a:pt x="gd39" y="gd40"/>
                  </a:lnTo>
                  <a:lnTo>
                    <a:pt x="gd41" y="gd42"/>
                  </a:lnTo>
                  <a:lnTo>
                    <a:pt x="gd43" y="gd44"/>
                  </a:lnTo>
                  <a:lnTo>
                    <a:pt x="gd45" y="gd46"/>
                  </a:lnTo>
                  <a:lnTo>
                    <a:pt x="gd47" y="gd48"/>
                  </a:lnTo>
                  <a:lnTo>
                    <a:pt x="gd49" y="gd50"/>
                  </a:lnTo>
                  <a:lnTo>
                    <a:pt x="gd51" y="gd52"/>
                  </a:lnTo>
                  <a:lnTo>
                    <a:pt x="gd53" y="gd54"/>
                  </a:lnTo>
                  <a:lnTo>
                    <a:pt x="gd55" y="gd56"/>
                  </a:lnTo>
                  <a:lnTo>
                    <a:pt x="gd57" y="gd58"/>
                  </a:lnTo>
                  <a:lnTo>
                    <a:pt x="gd59" y="gd60"/>
                  </a:lnTo>
                  <a:lnTo>
                    <a:pt x="gd61" y="gd62"/>
                  </a:lnTo>
                  <a:lnTo>
                    <a:pt x="gd63" y="gd64"/>
                  </a:lnTo>
                  <a:lnTo>
                    <a:pt x="gd65" y="gd66"/>
                  </a:lnTo>
                  <a:lnTo>
                    <a:pt x="gd67" y="gd68"/>
                  </a:lnTo>
                  <a:lnTo>
                    <a:pt x="gd69" y="gd70"/>
                  </a:lnTo>
                  <a:lnTo>
                    <a:pt x="gd71" y="gd72"/>
                  </a:lnTo>
                  <a:lnTo>
                    <a:pt x="gd73" y="gd74"/>
                  </a:lnTo>
                  <a:lnTo>
                    <a:pt x="gd75" y="gd76"/>
                  </a:lnTo>
                  <a:lnTo>
                    <a:pt x="gd77" y="gd78"/>
                  </a:lnTo>
                  <a:lnTo>
                    <a:pt x="gd79" y="gd80"/>
                  </a:lnTo>
                  <a:lnTo>
                    <a:pt x="gd81" y="gd82"/>
                  </a:lnTo>
                  <a:lnTo>
                    <a:pt x="gd83" y="gd84"/>
                  </a:lnTo>
                  <a:lnTo>
                    <a:pt x="gd85" y="gd86"/>
                  </a:lnTo>
                  <a:lnTo>
                    <a:pt x="gd87" y="gd88"/>
                  </a:lnTo>
                  <a:lnTo>
                    <a:pt x="gd89" y="gd90"/>
                  </a:lnTo>
                  <a:lnTo>
                    <a:pt x="gd91" y="gd92"/>
                  </a:lnTo>
                  <a:lnTo>
                    <a:pt x="gd93" y="gd94"/>
                  </a:lnTo>
                  <a:lnTo>
                    <a:pt x="gd95" y="gd96"/>
                  </a:lnTo>
                  <a:lnTo>
                    <a:pt x="gd97" y="gd98"/>
                  </a:lnTo>
                  <a:lnTo>
                    <a:pt x="gd99" y="gd100"/>
                  </a:lnTo>
                  <a:lnTo>
                    <a:pt x="gd101" y="gd102"/>
                  </a:lnTo>
                  <a:lnTo>
                    <a:pt x="gd103" y="gd104"/>
                  </a:lnTo>
                  <a:lnTo>
                    <a:pt x="gd105" y="gd106"/>
                  </a:lnTo>
                  <a:lnTo>
                    <a:pt x="gd107" y="gd108"/>
                  </a:lnTo>
                  <a:lnTo>
                    <a:pt x="gd109" y="gd110"/>
                  </a:lnTo>
                  <a:lnTo>
                    <a:pt x="gd111" y="gd112"/>
                  </a:lnTo>
                  <a:close/>
                </a:path>
                <a:path w="3976" h="527" extrusionOk="0"/>
              </a:pathLst>
            </a:custGeom>
            <a:gradFill>
              <a:gsLst>
                <a:gs pos="0">
                  <a:srgbClr val="73654F"/>
                </a:gs>
                <a:gs pos="100000">
                  <a:schemeClr val="lt2"/>
                </a:gs>
              </a:gsLst>
              <a:lin ang="5400000" scaled="1"/>
            </a:gradFill>
          </p:spPr>
          <p:txBody>
            <a:bodyPr lIns="91440" tIns="45720" rIns="91440" bIns="45720" anchor="t"/>
            <a:lstStyle/>
            <a:p>
              <a:pPr>
                <a:defRPr/>
              </a:pPr>
              <a:endParaRPr sz="1400"/>
            </a:p>
          </p:txBody>
        </p:sp>
      </p:grpSp>
      <p:grpSp>
        <p:nvGrpSpPr>
          <p:cNvPr id="5125" name="Group 15"/>
          <p:cNvGrpSpPr/>
          <p:nvPr/>
        </p:nvGrpSpPr>
        <p:grpSpPr bwMode="auto">
          <a:xfrm>
            <a:off x="627062" y="6021387"/>
            <a:ext cx="5684837" cy="849312"/>
            <a:chOff x="395" y="3793"/>
            <a:chExt cx="3581" cy="535"/>
          </a:xfrm>
        </p:grpSpPr>
        <p:sp>
          <p:nvSpPr>
            <p:cNvPr id="5131" name="Freeform 16"/>
            <p:cNvSpPr>
              <a:spLocks noChangeShapeType="1"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gd0" fmla="val 65536"/>
                <a:gd name="gd1" fmla="val 24"/>
                <a:gd name="gd2" fmla="val 24"/>
                <a:gd name="gd3" fmla="val 0"/>
                <a:gd name="gd4" fmla="val 60"/>
                <a:gd name="gd5" fmla="val 66"/>
                <a:gd name="gd6" fmla="val 108"/>
                <a:gd name="gd7" fmla="val 143"/>
                <a:gd name="gd8" fmla="val 180"/>
                <a:gd name="gd9" fmla="val 191"/>
                <a:gd name="gd10" fmla="val 168"/>
                <a:gd name="gd11" fmla="val 341"/>
                <a:gd name="gd12" fmla="val 287"/>
                <a:gd name="gd13" fmla="val 305"/>
                <a:gd name="gd14" fmla="val 174"/>
                <a:gd name="gd15" fmla="val 365"/>
                <a:gd name="gd16" fmla="val 132"/>
                <a:gd name="gd17" fmla="val 359"/>
                <a:gd name="gd18" fmla="val 126"/>
                <a:gd name="gd19" fmla="val 335"/>
                <a:gd name="gd20" fmla="val 114"/>
                <a:gd name="gd21" fmla="val 299"/>
                <a:gd name="gd22" fmla="val 90"/>
                <a:gd name="gd23" fmla="val 257"/>
                <a:gd name="gd24" fmla="val 72"/>
                <a:gd name="gd25" fmla="val 215"/>
                <a:gd name="gd26" fmla="val 54"/>
                <a:gd name="gd27" fmla="val 173"/>
                <a:gd name="gd28" fmla="val 36"/>
                <a:gd name="gd29" fmla="val 143"/>
                <a:gd name="gd30" fmla="val 24"/>
                <a:gd name="gd31" fmla="val 131"/>
                <a:gd name="gd32" fmla="val 18"/>
                <a:gd name="gd33" fmla="val 107"/>
                <a:gd name="gd34" fmla="val 18"/>
                <a:gd name="gd35" fmla="val 95"/>
                <a:gd name="gd36" fmla="val 18"/>
                <a:gd name="gd37" fmla="val 72"/>
                <a:gd name="gd38" fmla="val 12"/>
                <a:gd name="gd39" fmla="val 66"/>
                <a:gd name="gd40" fmla="val 12"/>
                <a:gd name="gd41" fmla="val 54"/>
                <a:gd name="gd42" fmla="val 6"/>
                <a:gd name="gd43" fmla="val 42"/>
                <a:gd name="gd44" fmla="val 0"/>
                <a:gd name="gd45" fmla="val 30"/>
                <a:gd name="gd46" fmla="val 0"/>
                <a:gd name="gd47" fmla="val 24"/>
                <a:gd name="gd48" fmla="val 24"/>
                <a:gd name="gd49" fmla="*/ w 0 365"/>
                <a:gd name="gd50" fmla="*/ h 0 287"/>
                <a:gd name="gd51" fmla="*/ w 21600 365"/>
                <a:gd name="gd52" fmla="*/ h 21600 287"/>
              </a:gdLst>
              <a:ahLst/>
              <a:cxnLst/>
              <a:rect l="gd49" t="gd50" r="gd51" b="gd52"/>
              <a:pathLst>
                <a:path w="365" h="287" extrusionOk="0">
                  <a:moveTo>
                    <a:pt x="gd1" y="gd2"/>
                  </a:moveTo>
                  <a:lnTo>
                    <a:pt x="gd3" y="gd4"/>
                  </a:lnTo>
                  <a:lnTo>
                    <a:pt x="gd5" y="gd6"/>
                  </a:lnTo>
                  <a:lnTo>
                    <a:pt x="gd7" y="gd8"/>
                  </a:lnTo>
                  <a:lnTo>
                    <a:pt x="gd9" y="gd10"/>
                  </a:lnTo>
                  <a:lnTo>
                    <a:pt x="gd11" y="gd12"/>
                  </a:lnTo>
                  <a:lnTo>
                    <a:pt x="gd13" y="gd14"/>
                  </a:lnTo>
                  <a:lnTo>
                    <a:pt x="gd15" y="gd16"/>
                  </a:lnTo>
                  <a:lnTo>
                    <a:pt x="gd17" y="gd18"/>
                  </a:lnTo>
                  <a:lnTo>
                    <a:pt x="gd19" y="gd20"/>
                  </a:lnTo>
                  <a:lnTo>
                    <a:pt x="gd21" y="gd22"/>
                  </a:lnTo>
                  <a:lnTo>
                    <a:pt x="gd23" y="gd24"/>
                  </a:lnTo>
                  <a:lnTo>
                    <a:pt x="gd25" y="gd26"/>
                  </a:lnTo>
                  <a:lnTo>
                    <a:pt x="gd27" y="gd28"/>
                  </a:lnTo>
                  <a:lnTo>
                    <a:pt x="gd29" y="gd30"/>
                  </a:lnTo>
                  <a:lnTo>
                    <a:pt x="gd31" y="gd32"/>
                  </a:lnTo>
                  <a:lnTo>
                    <a:pt x="gd33" y="gd34"/>
                  </a:lnTo>
                  <a:lnTo>
                    <a:pt x="gd35" y="gd36"/>
                  </a:lnTo>
                  <a:lnTo>
                    <a:pt x="gd37" y="gd38"/>
                  </a:lnTo>
                  <a:lnTo>
                    <a:pt x="gd39" y="gd40"/>
                  </a:lnTo>
                  <a:lnTo>
                    <a:pt x="gd41" y="gd42"/>
                  </a:lnTo>
                  <a:lnTo>
                    <a:pt x="gd43" y="gd44"/>
                  </a:lnTo>
                  <a:lnTo>
                    <a:pt x="gd45" y="gd46"/>
                  </a:lnTo>
                  <a:lnTo>
                    <a:pt x="gd47" y="gd48"/>
                  </a:lnTo>
                  <a:close/>
                </a:path>
                <a:path w="365" h="287" extrusionOk="0"/>
              </a:pathLst>
            </a:custGeom>
            <a:solidFill>
              <a:schemeClr val="lt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 sz="1400"/>
            </a:p>
          </p:txBody>
        </p:sp>
        <p:sp>
          <p:nvSpPr>
            <p:cNvPr id="5132" name="Freeform 17"/>
            <p:cNvSpPr>
              <a:spLocks noChangeShapeType="1"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gd0" fmla="val 65536"/>
                <a:gd name="gd1" fmla="val 186"/>
                <a:gd name="gd2" fmla="val 18"/>
                <a:gd name="gd3" fmla="val 138"/>
                <a:gd name="gd4" fmla="val 6"/>
                <a:gd name="gd5" fmla="val 96"/>
                <a:gd name="gd6" fmla="val 0"/>
                <a:gd name="gd7" fmla="val 36"/>
                <a:gd name="gd8" fmla="val 0"/>
                <a:gd name="gd9" fmla="val 12"/>
                <a:gd name="gd10" fmla="val 25"/>
                <a:gd name="gd11" fmla="val 0"/>
                <a:gd name="gd12" fmla="val 128"/>
                <a:gd name="gd13" fmla="val 60"/>
                <a:gd name="gd14" fmla="val 104"/>
                <a:gd name="gd15" fmla="val 90"/>
                <a:gd name="gd16" fmla="val 134"/>
                <a:gd name="gd17" fmla="val 150"/>
                <a:gd name="gd18" fmla="val 153"/>
                <a:gd name="gd19" fmla="val 209"/>
                <a:gd name="gd20" fmla="val 273"/>
                <a:gd name="gd21" fmla="val 401"/>
                <a:gd name="gd22" fmla="val 359"/>
                <a:gd name="gd23" fmla="val 777"/>
                <a:gd name="gd24" fmla="val 359"/>
                <a:gd name="gd25" fmla="val 2033"/>
                <a:gd name="gd26" fmla="val 499"/>
                <a:gd name="gd27" fmla="val 1991"/>
                <a:gd name="gd28" fmla="val 493"/>
                <a:gd name="gd29" fmla="val 676"/>
                <a:gd name="gd30" fmla="val 243"/>
                <a:gd name="gd31" fmla="val 514"/>
                <a:gd name="gd32" fmla="val 159"/>
                <a:gd name="gd33" fmla="val 425"/>
                <a:gd name="gd34" fmla="val 110"/>
                <a:gd name="gd35" fmla="val 365"/>
                <a:gd name="gd36" fmla="val 92"/>
                <a:gd name="gd37" fmla="val 281"/>
                <a:gd name="gd38" fmla="val 61"/>
                <a:gd name="gd39" fmla="val 186"/>
                <a:gd name="gd40" fmla="val 18"/>
                <a:gd name="gd41" fmla="*/ w 0 2033"/>
                <a:gd name="gd42" fmla="*/ h 0 499"/>
                <a:gd name="gd43" fmla="*/ w 21600 2033"/>
                <a:gd name="gd44" fmla="*/ h 21600 499"/>
              </a:gdLst>
              <a:ahLst/>
              <a:cxnLst/>
              <a:rect l="gd41" t="gd42" r="gd43" b="gd44"/>
              <a:pathLst>
                <a:path w="2033" h="499" extrusionOk="0">
                  <a:moveTo>
                    <a:pt x="gd1" y="gd2"/>
                  </a:moveTo>
                  <a:lnTo>
                    <a:pt x="gd3" y="gd4"/>
                  </a:lnTo>
                  <a:lnTo>
                    <a:pt x="gd5" y="gd6"/>
                  </a:lnTo>
                  <a:lnTo>
                    <a:pt x="gd7" y="gd8"/>
                  </a:lnTo>
                  <a:lnTo>
                    <a:pt x="gd9" y="gd10"/>
                  </a:lnTo>
                  <a:lnTo>
                    <a:pt x="gd11" y="gd12"/>
                  </a:lnTo>
                  <a:lnTo>
                    <a:pt x="gd13" y="gd14"/>
                  </a:lnTo>
                  <a:lnTo>
                    <a:pt x="gd15" y="gd16"/>
                  </a:lnTo>
                  <a:lnTo>
                    <a:pt x="gd17" y="gd18"/>
                  </a:lnTo>
                  <a:lnTo>
                    <a:pt x="gd19" y="gd20"/>
                  </a:lnTo>
                  <a:lnTo>
                    <a:pt x="gd21" y="gd22"/>
                  </a:lnTo>
                  <a:lnTo>
                    <a:pt x="gd23" y="gd24"/>
                  </a:lnTo>
                  <a:lnTo>
                    <a:pt x="gd25" y="gd26"/>
                  </a:lnTo>
                  <a:lnTo>
                    <a:pt x="gd27" y="gd28"/>
                  </a:lnTo>
                  <a:lnTo>
                    <a:pt x="gd29" y="gd30"/>
                  </a:lnTo>
                  <a:lnTo>
                    <a:pt x="gd31" y="gd32"/>
                  </a:lnTo>
                  <a:lnTo>
                    <a:pt x="gd33" y="gd34"/>
                  </a:lnTo>
                  <a:lnTo>
                    <a:pt x="gd35" y="gd36"/>
                  </a:lnTo>
                  <a:lnTo>
                    <a:pt x="gd37" y="gd38"/>
                  </a:lnTo>
                  <a:lnTo>
                    <a:pt x="gd39" y="gd40"/>
                  </a:lnTo>
                  <a:close/>
                </a:path>
                <a:path w="2033" h="499" extrusionOk="0"/>
              </a:pathLst>
            </a:custGeom>
            <a:solidFill>
              <a:schemeClr val="lt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 sz="1400"/>
            </a:p>
          </p:txBody>
        </p:sp>
        <p:sp>
          <p:nvSpPr>
            <p:cNvPr id="5133" name="Freeform 18"/>
            <p:cNvSpPr>
              <a:spLocks noChangeShapeType="1"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gd0" fmla="val 65536"/>
                <a:gd name="gd1" fmla="val 0"/>
                <a:gd name="gd2" fmla="val 18"/>
                <a:gd name="gd3" fmla="val 6"/>
                <a:gd name="gd4" fmla="val 18"/>
                <a:gd name="gd5" fmla="val 12"/>
                <a:gd name="gd6" fmla="val 12"/>
                <a:gd name="gd7" fmla="val 6"/>
                <a:gd name="gd8" fmla="val 6"/>
                <a:gd name="gd9" fmla="val 0"/>
                <a:gd name="gd10" fmla="val 0"/>
                <a:gd name="gd11" fmla="val 29"/>
                <a:gd name="gd12" fmla="val 18"/>
                <a:gd name="gd13" fmla="val 53"/>
                <a:gd name="gd14" fmla="val 18"/>
                <a:gd name="gd15" fmla="val 59"/>
                <a:gd name="gd16" fmla="val 30"/>
                <a:gd name="gd17" fmla="val 65"/>
                <a:gd name="gd18" fmla="val 42"/>
                <a:gd name="gd19" fmla="val 71"/>
                <a:gd name="gd20" fmla="val 54"/>
                <a:gd name="gd21" fmla="val 71"/>
                <a:gd name="gd22" fmla="val 60"/>
                <a:gd name="gd23" fmla="val 59"/>
                <a:gd name="gd24" fmla="val 54"/>
                <a:gd name="gd25" fmla="val 47"/>
                <a:gd name="gd26" fmla="val 42"/>
                <a:gd name="gd27" fmla="val 23"/>
                <a:gd name="gd28" fmla="val 30"/>
                <a:gd name="gd29" fmla="val 23"/>
                <a:gd name="gd30" fmla="val 36"/>
                <a:gd name="gd31" fmla="val 18"/>
                <a:gd name="gd32" fmla="val 42"/>
                <a:gd name="gd33" fmla="val 12"/>
                <a:gd name="gd34" fmla="val 48"/>
                <a:gd name="gd35" fmla="val 6"/>
                <a:gd name="gd36" fmla="val 48"/>
                <a:gd name="gd37" fmla="val 6"/>
                <a:gd name="gd38" fmla="val 36"/>
                <a:gd name="gd39" fmla="val 0"/>
                <a:gd name="gd40" fmla="val 18"/>
                <a:gd name="gd41" fmla="*/ w 0 71"/>
                <a:gd name="gd42" fmla="*/ h 0 60"/>
                <a:gd name="gd43" fmla="*/ w 21600 71"/>
                <a:gd name="gd44" fmla="*/ h 21600 60"/>
              </a:gdLst>
              <a:ahLst/>
              <a:cxnLst/>
              <a:rect l="gd41" t="gd42" r="gd43" b="gd44"/>
              <a:pathLst>
                <a:path w="71" h="60" extrusionOk="0">
                  <a:moveTo>
                    <a:pt x="gd1" y="gd2"/>
                  </a:moveTo>
                  <a:lnTo>
                    <a:pt x="gd3" y="gd4"/>
                  </a:lnTo>
                  <a:lnTo>
                    <a:pt x="gd5" y="gd6"/>
                  </a:lnTo>
                  <a:lnTo>
                    <a:pt x="gd7" y="gd8"/>
                  </a:lnTo>
                  <a:lnTo>
                    <a:pt x="gd9" y="gd10"/>
                  </a:lnTo>
                  <a:lnTo>
                    <a:pt x="gd11" y="gd12"/>
                  </a:lnTo>
                  <a:lnTo>
                    <a:pt x="gd13" y="gd14"/>
                  </a:lnTo>
                  <a:lnTo>
                    <a:pt x="gd15" y="gd16"/>
                  </a:lnTo>
                  <a:lnTo>
                    <a:pt x="gd17" y="gd18"/>
                  </a:lnTo>
                  <a:lnTo>
                    <a:pt x="gd19" y="gd20"/>
                  </a:lnTo>
                  <a:lnTo>
                    <a:pt x="gd21" y="gd22"/>
                  </a:lnTo>
                  <a:lnTo>
                    <a:pt x="gd23" y="gd24"/>
                  </a:lnTo>
                  <a:lnTo>
                    <a:pt x="gd25" y="gd26"/>
                  </a:lnTo>
                  <a:lnTo>
                    <a:pt x="gd27" y="gd28"/>
                  </a:lnTo>
                  <a:lnTo>
                    <a:pt x="gd29" y="gd30"/>
                  </a:lnTo>
                  <a:lnTo>
                    <a:pt x="gd31" y="gd32"/>
                  </a:lnTo>
                  <a:lnTo>
                    <a:pt x="gd33" y="gd34"/>
                  </a:lnTo>
                  <a:lnTo>
                    <a:pt x="gd35" y="gd36"/>
                  </a:lnTo>
                  <a:lnTo>
                    <a:pt x="gd37" y="gd38"/>
                  </a:lnTo>
                  <a:lnTo>
                    <a:pt x="gd39" y="gd40"/>
                  </a:lnTo>
                  <a:close/>
                </a:path>
                <a:path w="71" h="60" extrusionOk="0"/>
              </a:pathLst>
            </a:custGeom>
            <a:solidFill>
              <a:schemeClr val="lt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 sz="1400"/>
            </a:p>
          </p:txBody>
        </p:sp>
        <p:sp>
          <p:nvSpPr>
            <p:cNvPr id="5134" name="Freeform 19"/>
            <p:cNvSpPr>
              <a:spLocks noChangeShapeType="1"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gd0" fmla="val 65536"/>
                <a:gd name="gd1" fmla="val 30"/>
                <a:gd name="gd2" fmla="val 0"/>
                <a:gd name="gd3" fmla="val 48"/>
                <a:gd name="gd4" fmla="val 6"/>
                <a:gd name="gd5" fmla="val 72"/>
                <a:gd name="gd6" fmla="val 6"/>
                <a:gd name="gd7" fmla="val 114"/>
                <a:gd name="gd8" fmla="val 12"/>
                <a:gd name="gd9" fmla="val 96"/>
                <a:gd name="gd10" fmla="val 54"/>
                <a:gd name="gd11" fmla="val 96"/>
                <a:gd name="gd12" fmla="val 60"/>
                <a:gd name="gd13" fmla="val 102"/>
                <a:gd name="gd14" fmla="val 72"/>
                <a:gd name="gd15" fmla="val 108"/>
                <a:gd name="gd16" fmla="val 84"/>
                <a:gd name="gd17" fmla="val 120"/>
                <a:gd name="gd18" fmla="val 96"/>
                <a:gd name="gd19" fmla="val 143"/>
                <a:gd name="gd20" fmla="val 114"/>
                <a:gd name="gd21" fmla="val 155"/>
                <a:gd name="gd22" fmla="val 138"/>
                <a:gd name="gd23" fmla="val 161"/>
                <a:gd name="gd24" fmla="val 156"/>
                <a:gd name="gd25" fmla="val 161"/>
                <a:gd name="gd26" fmla="val 162"/>
                <a:gd name="gd27" fmla="val 96"/>
                <a:gd name="gd28" fmla="val 102"/>
                <a:gd name="gd29" fmla="val 30"/>
                <a:gd name="gd30" fmla="val 54"/>
                <a:gd name="gd31" fmla="val 0"/>
                <a:gd name="gd32" fmla="val 0"/>
                <a:gd name="gd33" fmla="val 30"/>
                <a:gd name="gd34" fmla="val 0"/>
                <a:gd name="gd35" fmla="*/ w 0 161"/>
                <a:gd name="gd36" fmla="*/ h 0 162"/>
                <a:gd name="gd37" fmla="*/ w 21600 161"/>
                <a:gd name="gd38" fmla="*/ h 21600 162"/>
              </a:gdLst>
              <a:ahLst/>
              <a:cxnLst/>
              <a:rect l="gd35" t="gd36" r="gd37" b="gd38"/>
              <a:pathLst>
                <a:path w="161" h="162" extrusionOk="0">
                  <a:moveTo>
                    <a:pt x="gd1" y="gd2"/>
                  </a:moveTo>
                  <a:lnTo>
                    <a:pt x="gd3" y="gd4"/>
                  </a:lnTo>
                  <a:lnTo>
                    <a:pt x="gd5" y="gd6"/>
                  </a:lnTo>
                  <a:lnTo>
                    <a:pt x="gd7" y="gd8"/>
                  </a:lnTo>
                  <a:lnTo>
                    <a:pt x="gd9" y="gd10"/>
                  </a:lnTo>
                  <a:lnTo>
                    <a:pt x="gd11" y="gd12"/>
                  </a:lnTo>
                  <a:lnTo>
                    <a:pt x="gd13" y="gd14"/>
                  </a:lnTo>
                  <a:lnTo>
                    <a:pt x="gd15" y="gd16"/>
                  </a:lnTo>
                  <a:lnTo>
                    <a:pt x="gd17" y="gd18"/>
                  </a:lnTo>
                  <a:lnTo>
                    <a:pt x="gd19" y="gd20"/>
                  </a:lnTo>
                  <a:lnTo>
                    <a:pt x="gd21" y="gd22"/>
                  </a:lnTo>
                  <a:lnTo>
                    <a:pt x="gd23" y="gd24"/>
                  </a:lnTo>
                  <a:lnTo>
                    <a:pt x="gd25" y="gd26"/>
                  </a:lnTo>
                  <a:lnTo>
                    <a:pt x="gd27" y="gd28"/>
                  </a:lnTo>
                  <a:lnTo>
                    <a:pt x="gd29" y="gd30"/>
                  </a:lnTo>
                  <a:lnTo>
                    <a:pt x="gd31" y="gd32"/>
                  </a:lnTo>
                  <a:lnTo>
                    <a:pt x="gd33" y="gd34"/>
                  </a:lnTo>
                  <a:close/>
                </a:path>
                <a:path w="161" h="162" extrusionOk="0"/>
              </a:pathLst>
            </a:custGeom>
            <a:solidFill>
              <a:schemeClr val="lt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 sz="1400"/>
            </a:p>
          </p:txBody>
        </p:sp>
        <p:sp>
          <p:nvSpPr>
            <p:cNvPr id="5135" name="Freeform 20"/>
            <p:cNvSpPr>
              <a:spLocks noChangeShapeType="1"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gd0" fmla="val 65536"/>
                <a:gd name="gd1" fmla="val 59"/>
                <a:gd name="gd2" fmla="val 6"/>
                <a:gd name="gd3" fmla="val 41"/>
                <a:gd name="gd4" fmla="val 30"/>
                <a:gd name="gd5" fmla="val 41"/>
                <a:gd name="gd6" fmla="val 36"/>
                <a:gd name="gd7" fmla="val 47"/>
                <a:gd name="gd8" fmla="val 42"/>
                <a:gd name="gd9" fmla="val 53"/>
                <a:gd name="gd10" fmla="val 54"/>
                <a:gd name="gd11" fmla="val 53"/>
                <a:gd name="gd12" fmla="val 60"/>
                <a:gd name="gd13" fmla="val 47"/>
                <a:gd name="gd14" fmla="val 54"/>
                <a:gd name="gd15" fmla="val 35"/>
                <a:gd name="gd16" fmla="val 48"/>
                <a:gd name="gd17" fmla="val 23"/>
                <a:gd name="gd18" fmla="val 36"/>
                <a:gd name="gd19" fmla="val 17"/>
                <a:gd name="gd20" fmla="val 30"/>
                <a:gd name="gd21" fmla="val 0"/>
                <a:gd name="gd22" fmla="val 0"/>
                <a:gd name="gd23" fmla="val 59"/>
                <a:gd name="gd24" fmla="val 6"/>
                <a:gd name="gd25" fmla="*/ w 0 59"/>
                <a:gd name="gd26" fmla="*/ h 0 60"/>
                <a:gd name="gd27" fmla="*/ w 21600 59"/>
                <a:gd name="gd28" fmla="*/ h 21600 60"/>
              </a:gdLst>
              <a:ahLst/>
              <a:cxnLst/>
              <a:rect l="gd25" t="gd26" r="gd27" b="gd28"/>
              <a:pathLst>
                <a:path w="59" h="60" extrusionOk="0">
                  <a:moveTo>
                    <a:pt x="gd1" y="gd2"/>
                  </a:moveTo>
                  <a:lnTo>
                    <a:pt x="gd3" y="gd4"/>
                  </a:lnTo>
                  <a:lnTo>
                    <a:pt x="gd5" y="gd6"/>
                  </a:lnTo>
                  <a:lnTo>
                    <a:pt x="gd7" y="gd8"/>
                  </a:lnTo>
                  <a:lnTo>
                    <a:pt x="gd9" y="gd10"/>
                  </a:lnTo>
                  <a:lnTo>
                    <a:pt x="gd11" y="gd12"/>
                  </a:lnTo>
                  <a:lnTo>
                    <a:pt x="gd13" y="gd14"/>
                  </a:lnTo>
                  <a:lnTo>
                    <a:pt x="gd15" y="gd16"/>
                  </a:lnTo>
                  <a:lnTo>
                    <a:pt x="gd17" y="gd18"/>
                  </a:lnTo>
                  <a:lnTo>
                    <a:pt x="gd19" y="gd20"/>
                  </a:lnTo>
                  <a:lnTo>
                    <a:pt x="gd21" y="gd22"/>
                  </a:lnTo>
                  <a:lnTo>
                    <a:pt x="gd23" y="gd24"/>
                  </a:lnTo>
                  <a:close/>
                </a:path>
                <a:path w="59" h="60" extrusionOk="0"/>
              </a:pathLst>
            </a:custGeom>
            <a:solidFill>
              <a:schemeClr val="lt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 sz="1400"/>
            </a:p>
          </p:txBody>
        </p:sp>
        <p:sp>
          <p:nvSpPr>
            <p:cNvPr id="5136" name="Freeform 21"/>
            <p:cNvSpPr>
              <a:spLocks noChangeShapeType="1"/>
            </p:cNvSpPr>
            <p:nvPr/>
          </p:nvSpPr>
          <p:spPr bwMode="auto">
            <a:xfrm>
              <a:off x="395" y="3811"/>
              <a:ext cx="244" cy="207"/>
            </a:xfrm>
            <a:custGeom>
              <a:avLst/>
              <a:gdLst>
                <a:gd name="gd0" fmla="val 65536"/>
                <a:gd name="gd1" fmla="val 233"/>
                <a:gd name="gd2" fmla="val 36"/>
                <a:gd name="gd3" fmla="val 245"/>
                <a:gd name="gd4" fmla="val 42"/>
                <a:gd name="gd5" fmla="val 209"/>
                <a:gd name="gd6" fmla="val 84"/>
                <a:gd name="gd7" fmla="val 143"/>
                <a:gd name="gd8" fmla="val 132"/>
                <a:gd name="gd9" fmla="val 167"/>
                <a:gd name="gd10" fmla="val 156"/>
                <a:gd name="gd11" fmla="val 179"/>
                <a:gd name="gd12" fmla="val 204"/>
                <a:gd name="gd13" fmla="val 77"/>
                <a:gd name="gd14" fmla="val 132"/>
                <a:gd name="gd15" fmla="val 47"/>
                <a:gd name="gd16" fmla="val 84"/>
                <a:gd name="gd17" fmla="val 89"/>
                <a:gd name="gd18" fmla="val 66"/>
                <a:gd name="gd19" fmla="val 59"/>
                <a:gd name="gd20" fmla="val 36"/>
                <a:gd name="gd21" fmla="val 0"/>
                <a:gd name="gd22" fmla="val 12"/>
                <a:gd name="gd23" fmla="val 0"/>
                <a:gd name="gd24" fmla="val 0"/>
                <a:gd name="gd25" fmla="val 6"/>
                <a:gd name="gd26" fmla="val 0"/>
                <a:gd name="gd27" fmla="val 12"/>
                <a:gd name="gd28" fmla="val 0"/>
                <a:gd name="gd29" fmla="val 47"/>
                <a:gd name="gd30" fmla="val 6"/>
                <a:gd name="gd31" fmla="val 77"/>
                <a:gd name="gd32" fmla="val 6"/>
                <a:gd name="gd33" fmla="val 83"/>
                <a:gd name="gd34" fmla="val 6"/>
                <a:gd name="gd35" fmla="val 89"/>
                <a:gd name="gd36" fmla="val 6"/>
                <a:gd name="gd37" fmla="val 101"/>
                <a:gd name="gd38" fmla="val 12"/>
                <a:gd name="gd39" fmla="val 125"/>
                <a:gd name="gd40" fmla="val 12"/>
                <a:gd name="gd41" fmla="val 143"/>
                <a:gd name="gd42" fmla="val 18"/>
                <a:gd name="gd43" fmla="val 149"/>
                <a:gd name="gd44" fmla="val 18"/>
                <a:gd name="gd45" fmla="val 203"/>
                <a:gd name="gd46" fmla="val 24"/>
                <a:gd name="gd47" fmla="val 233"/>
                <a:gd name="gd48" fmla="val 36"/>
                <a:gd name="gd49" fmla="*/ w 0 245"/>
                <a:gd name="gd50" fmla="*/ h 0 204"/>
                <a:gd name="gd51" fmla="*/ w 21600 245"/>
                <a:gd name="gd52" fmla="*/ h 21600 204"/>
              </a:gdLst>
              <a:ahLst/>
              <a:cxnLst/>
              <a:rect l="gd49" t="gd50" r="gd51" b="gd52"/>
              <a:pathLst>
                <a:path w="245" h="204" extrusionOk="0">
                  <a:moveTo>
                    <a:pt x="gd1" y="gd2"/>
                  </a:moveTo>
                  <a:lnTo>
                    <a:pt x="gd3" y="gd4"/>
                  </a:lnTo>
                  <a:lnTo>
                    <a:pt x="gd5" y="gd6"/>
                  </a:lnTo>
                  <a:lnTo>
                    <a:pt x="gd7" y="gd8"/>
                  </a:lnTo>
                  <a:lnTo>
                    <a:pt x="gd9" y="gd10"/>
                  </a:lnTo>
                  <a:lnTo>
                    <a:pt x="gd11" y="gd12"/>
                  </a:lnTo>
                  <a:lnTo>
                    <a:pt x="gd13" y="gd14"/>
                  </a:lnTo>
                  <a:lnTo>
                    <a:pt x="gd15" y="gd16"/>
                  </a:lnTo>
                  <a:lnTo>
                    <a:pt x="gd17" y="gd18"/>
                  </a:lnTo>
                  <a:lnTo>
                    <a:pt x="gd19" y="gd20"/>
                  </a:lnTo>
                  <a:lnTo>
                    <a:pt x="gd21" y="gd22"/>
                  </a:lnTo>
                  <a:lnTo>
                    <a:pt x="gd23" y="gd24"/>
                  </a:lnTo>
                  <a:lnTo>
                    <a:pt x="gd25" y="gd26"/>
                  </a:lnTo>
                  <a:lnTo>
                    <a:pt x="gd27" y="gd28"/>
                  </a:lnTo>
                  <a:lnTo>
                    <a:pt x="gd29" y="gd30"/>
                  </a:lnTo>
                  <a:lnTo>
                    <a:pt x="gd31" y="gd32"/>
                  </a:lnTo>
                  <a:lnTo>
                    <a:pt x="gd33" y="gd34"/>
                  </a:lnTo>
                  <a:lnTo>
                    <a:pt x="gd35" y="gd36"/>
                  </a:lnTo>
                  <a:lnTo>
                    <a:pt x="gd37" y="gd38"/>
                  </a:lnTo>
                  <a:lnTo>
                    <a:pt x="gd39" y="gd40"/>
                  </a:lnTo>
                  <a:lnTo>
                    <a:pt x="gd41" y="gd42"/>
                  </a:lnTo>
                  <a:lnTo>
                    <a:pt x="gd43" y="gd44"/>
                  </a:lnTo>
                  <a:lnTo>
                    <a:pt x="gd45" y="gd46"/>
                  </a:lnTo>
                  <a:lnTo>
                    <a:pt x="gd47" y="gd48"/>
                  </a:lnTo>
                  <a:close/>
                </a:path>
                <a:path w="245" h="204" extrusionOk="0"/>
              </a:pathLst>
            </a:custGeom>
            <a:solidFill>
              <a:schemeClr val="lt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 sz="1400"/>
            </a:p>
          </p:txBody>
        </p:sp>
      </p:grpSp>
      <p:sp>
        <p:nvSpPr>
          <p:cNvPr id="5126" name="Rectangle 22"/>
          <p:cNvSpPr>
            <a:spLocks noGrp="1" noChangeShapeType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t>Образец заголовка</a:t>
            </a:r>
          </a:p>
        </p:txBody>
      </p:sp>
      <p:sp>
        <p:nvSpPr>
          <p:cNvPr id="5127" name="Rectangle 23"/>
          <p:cNvSpPr>
            <a:spLocks noGrp="1" noChangeShapeType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342900" lvl="0" indent="-342900">
              <a:spcBef>
                <a:spcPts val="0"/>
              </a:spcBef>
              <a:buClr>
                <a:srgbClr val="E3E3FF"/>
              </a:buClr>
              <a:buChar char="•"/>
              <a:defRPr/>
            </a:pPr>
            <a:r>
              <a:rPr lang="ru-RU"/>
              <a:t>Образец текста</a:t>
            </a:r>
            <a:endParaRPr/>
          </a:p>
          <a:p>
            <a:pPr marL="742950" lvl="1" indent="-285750">
              <a:spcBef>
                <a:spcPts val="0"/>
              </a:spcBef>
              <a:buClr>
                <a:srgbClr val="E3E3FF"/>
              </a:buClr>
              <a:buChar char="–"/>
              <a:defRPr/>
            </a:pPr>
            <a:r>
              <a:rPr lang="ru-RU"/>
              <a:t>Второй уровень</a:t>
            </a:r>
            <a:endParaRPr/>
          </a:p>
          <a:p>
            <a:pPr marL="1143000" lvl="2" indent="-228600">
              <a:spcBef>
                <a:spcPts val="0"/>
              </a:spcBef>
              <a:buClr>
                <a:srgbClr val="E3E3FF"/>
              </a:buClr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marL="1600200" lvl="3" indent="-228600">
              <a:spcBef>
                <a:spcPts val="0"/>
              </a:spcBef>
              <a:buClr>
                <a:srgbClr val="E3E3FF"/>
              </a:buClr>
              <a:buChar char="–"/>
              <a:defRPr/>
            </a:pPr>
            <a:r>
              <a:rPr lang="ru-RU"/>
              <a:t>Четвертый уровень</a:t>
            </a:r>
            <a:endParaRPr/>
          </a:p>
          <a:p>
            <a:pPr marL="2057400" lvl="4" indent="-228600">
              <a:spcBef>
                <a:spcPts val="0"/>
              </a:spcBef>
              <a:buClr>
                <a:srgbClr val="E3E3FF"/>
              </a:buClr>
              <a:buChar char="•"/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128" name="Rectangle 24"/>
          <p:cNvSpPr>
            <a:spLocks noGrp="1" noChangeShapeType="1"/>
          </p:cNvSpPr>
          <p:nvPr>
            <p:ph type="dt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>
              <a:defRPr/>
            </a:pPr>
            <a:endParaRPr sz="1400"/>
          </a:p>
        </p:txBody>
      </p:sp>
      <p:sp>
        <p:nvSpPr>
          <p:cNvPr id="5129" name="Rectangle 25"/>
          <p:cNvSpPr>
            <a:spLocks noGrp="1" noChangeShapeType="1"/>
          </p:cNvSpPr>
          <p:nvPr>
            <p:ph type="sldNum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 marL="0" lvl="0" indent="0" algn="r">
              <a:spcBef>
                <a:spcPts val="0"/>
              </a:spcBef>
              <a:buNone/>
              <a:defRPr/>
            </a:pPr>
            <a:fld id="{D038279B-FC19-497E-A7D1-5ADD9CAF016F}" type="slidenum">
              <a:rPr lang="ru-RU" sz="1200" b="0" i="0" u="none"/>
              <a:pPr marL="0" lvl="0" indent="0" algn="r">
                <a:spcBef>
                  <a:spcPts val="0"/>
                </a:spcBef>
                <a:buNone/>
                <a:defRPr/>
              </a:pPr>
              <a:t>‹#›</a:t>
            </a:fld>
            <a:endParaRPr/>
          </a:p>
        </p:txBody>
      </p:sp>
      <p:sp>
        <p:nvSpPr>
          <p:cNvPr id="5130" name="Rectangle 26"/>
          <p:cNvSpPr>
            <a:spLocks noGrp="1" noChangeShapeType="1"/>
          </p:cNvSpPr>
          <p:nvPr>
            <p:ph type="ft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>
              <a:defRPr/>
            </a:pPr>
            <a:endParaRPr sz="14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1847"/>
            </a:gs>
            <a:gs pos="100000">
              <a:schemeClr val="l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/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9" name="Freeform 3"/>
            <p:cNvSpPr>
              <a:spLocks noChangeShapeType="1"/>
            </p:cNvSpPr>
            <p:nvPr/>
          </p:nvSpPr>
          <p:spPr bwMode="auto">
            <a:xfrm>
              <a:off x="0" y="3072"/>
              <a:ext cx="5760" cy="1248"/>
            </a:xfrm>
            <a:custGeom>
              <a:avLst/>
              <a:gdLst>
                <a:gd name="gd0" fmla="val 65536"/>
                <a:gd name="gd1" fmla="val 6027"/>
                <a:gd name="gd2" fmla="val 2296"/>
                <a:gd name="gd3" fmla="val 0"/>
                <a:gd name="gd4" fmla="val 2296"/>
                <a:gd name="gd5" fmla="val 0"/>
                <a:gd name="gd6" fmla="val 0"/>
                <a:gd name="gd7" fmla="val 6027"/>
                <a:gd name="gd8" fmla="val 0"/>
                <a:gd name="gd9" fmla="val 6027"/>
                <a:gd name="gd10" fmla="val 2296"/>
                <a:gd name="gd11" fmla="*/ w 0 6027"/>
                <a:gd name="gd12" fmla="*/ h 0 2296"/>
                <a:gd name="gd13" fmla="*/ w 21600 6027"/>
                <a:gd name="gd14" fmla="*/ h 21600 2296"/>
              </a:gdLst>
              <a:ahLst/>
              <a:cxnLst/>
              <a:rect l="gd11" t="gd12" r="gd13" b="gd14"/>
              <a:pathLst>
                <a:path w="6027" h="2296" extrusionOk="0">
                  <a:moveTo>
                    <a:pt x="gd1" y="gd2"/>
                  </a:moveTo>
                  <a:lnTo>
                    <a:pt x="gd3" y="gd4"/>
                  </a:lnTo>
                  <a:lnTo>
                    <a:pt x="gd5" y="gd6"/>
                  </a:lnTo>
                  <a:lnTo>
                    <a:pt x="gd7" y="gd8"/>
                  </a:lnTo>
                  <a:lnTo>
                    <a:pt x="gd9" y="gd10"/>
                  </a:lnTo>
                  <a:close/>
                </a:path>
                <a:path w="6027" h="2296" extrusionOk="0"/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5400000" scaled="1"/>
            </a:gradFill>
          </p:spPr>
          <p:txBody>
            <a:bodyPr lIns="91440" tIns="45720" rIns="91440" bIns="45720" anchor="t"/>
            <a:lstStyle/>
            <a:p>
              <a:pPr>
                <a:defRPr/>
              </a:pPr>
              <a:endParaRPr sz="1400"/>
            </a:p>
          </p:txBody>
        </p:sp>
        <p:sp>
          <p:nvSpPr>
            <p:cNvPr id="1050" name="Freeform 4"/>
            <p:cNvSpPr>
              <a:spLocks noChangeShapeType="1"/>
            </p:cNvSpPr>
            <p:nvPr/>
          </p:nvSpPr>
          <p:spPr bwMode="auto">
            <a:xfrm>
              <a:off x="0" y="0"/>
              <a:ext cx="5760" cy="3072"/>
            </a:xfrm>
            <a:custGeom>
              <a:avLst/>
              <a:gdLst>
                <a:gd name="gd0" fmla="val 65536"/>
                <a:gd name="gd1" fmla="val 6027"/>
                <a:gd name="gd2" fmla="val 2296"/>
                <a:gd name="gd3" fmla="val 0"/>
                <a:gd name="gd4" fmla="val 2296"/>
                <a:gd name="gd5" fmla="val 0"/>
                <a:gd name="gd6" fmla="val 0"/>
                <a:gd name="gd7" fmla="val 6027"/>
                <a:gd name="gd8" fmla="val 0"/>
                <a:gd name="gd9" fmla="val 6027"/>
                <a:gd name="gd10" fmla="val 2296"/>
                <a:gd name="gd11" fmla="val 6027"/>
                <a:gd name="gd12" fmla="val 2296"/>
                <a:gd name="gd13" fmla="*/ w 0 6027"/>
                <a:gd name="gd14" fmla="*/ h 0 2296"/>
                <a:gd name="gd15" fmla="*/ w 21600 6027"/>
                <a:gd name="gd16" fmla="*/ h 21600 2296"/>
              </a:gdLst>
              <a:ahLst/>
              <a:cxnLst/>
              <a:rect l="gd13" t="gd14" r="gd15" b="gd16"/>
              <a:pathLst>
                <a:path w="6027" h="2296" extrusionOk="0">
                  <a:moveTo>
                    <a:pt x="gd1" y="gd2"/>
                  </a:moveTo>
                  <a:lnTo>
                    <a:pt x="gd3" y="gd4"/>
                  </a:lnTo>
                  <a:lnTo>
                    <a:pt x="gd5" y="gd6"/>
                  </a:lnTo>
                  <a:lnTo>
                    <a:pt x="gd7" y="gd8"/>
                  </a:lnTo>
                  <a:lnTo>
                    <a:pt x="gd9" y="gd10"/>
                  </a:lnTo>
                  <a:lnTo>
                    <a:pt x="gd11" y="gd12"/>
                  </a:lnTo>
                  <a:close/>
                </a:path>
                <a:path w="6027" h="2296" extrusionOk="0"/>
              </a:pathLst>
            </a:custGeom>
            <a:gradFill>
              <a:gsLst>
                <a:gs pos="0">
                  <a:srgbClr val="001847"/>
                </a:gs>
                <a:gs pos="100000">
                  <a:schemeClr val="lt1"/>
                </a:gs>
              </a:gsLst>
              <a:lin ang="5400000" scaled="1"/>
            </a:gradFill>
          </p:spPr>
          <p:txBody>
            <a:bodyPr lIns="91440" tIns="45720" rIns="91440" bIns="45720" anchor="t"/>
            <a:lstStyle/>
            <a:p>
              <a:pPr>
                <a:defRPr/>
              </a:pPr>
              <a:endParaRPr sz="1400"/>
            </a:p>
          </p:txBody>
        </p:sp>
      </p:grpSp>
      <p:sp>
        <p:nvSpPr>
          <p:cNvPr id="1027" name="Freeform 5"/>
          <p:cNvSpPr>
            <a:spLocks noGrp="1" noChangeShapeType="1"/>
          </p:cNvSpPr>
          <p:nvPr/>
        </p:nvSpPr>
        <p:spPr bwMode="auto">
          <a:xfrm>
            <a:off x="6248400" y="6262687"/>
            <a:ext cx="2895600" cy="609600"/>
          </a:xfrm>
          <a:custGeom>
            <a:avLst/>
            <a:gdLst>
              <a:gd name="gd0" fmla="val 65536"/>
              <a:gd name="gd1" fmla="val 5748"/>
              <a:gd name="gd2" fmla="val 246"/>
              <a:gd name="gd3" fmla="val 0"/>
              <a:gd name="gd4" fmla="val 246"/>
              <a:gd name="gd5" fmla="val 0"/>
              <a:gd name="gd6" fmla="val 0"/>
              <a:gd name="gd7" fmla="val 5748"/>
              <a:gd name="gd8" fmla="val 0"/>
              <a:gd name="gd9" fmla="val 5748"/>
              <a:gd name="gd10" fmla="val 246"/>
              <a:gd name="gd11" fmla="*/ w 0 5748"/>
              <a:gd name="gd12" fmla="*/ h 0 246"/>
              <a:gd name="gd13" fmla="*/ w 21600 5748"/>
              <a:gd name="gd14" fmla="*/ h 21600 246"/>
            </a:gdLst>
            <a:ahLst/>
            <a:cxnLst/>
            <a:rect l="gd11" t="gd12" r="gd13" b="gd14"/>
            <a:pathLst>
              <a:path w="5748" h="246" extrusionOk="0">
                <a:moveTo>
                  <a:pt x="gd1" y="gd2"/>
                </a:moveTo>
                <a:lnTo>
                  <a:pt x="gd3" y="gd4"/>
                </a:lnTo>
                <a:lnTo>
                  <a:pt x="gd5" y="gd6"/>
                </a:lnTo>
                <a:lnTo>
                  <a:pt x="gd7" y="gd8"/>
                </a:lnTo>
                <a:lnTo>
                  <a:pt x="gd9" y="gd10"/>
                </a:lnTo>
                <a:close/>
              </a:path>
              <a:path w="5748" h="246" extrusionOk="0"/>
            </a:pathLst>
          </a:custGeom>
          <a:gradFill>
            <a:gsLst>
              <a:gs pos="0">
                <a:schemeClr val="lt1"/>
              </a:gs>
              <a:gs pos="100000">
                <a:schemeClr val="hlink"/>
              </a:gs>
            </a:gsLst>
            <a:lin ang="0" scaled="1"/>
          </a:gradFill>
        </p:spPr>
        <p:txBody>
          <a:bodyPr lIns="91440" tIns="45720" rIns="91440" bIns="45720" anchor="t"/>
          <a:lstStyle/>
          <a:p>
            <a:pPr>
              <a:defRPr/>
            </a:pPr>
            <a:endParaRPr sz="1400"/>
          </a:p>
        </p:txBody>
      </p:sp>
      <p:grpSp>
        <p:nvGrpSpPr>
          <p:cNvPr id="1028" name="Group 6"/>
          <p:cNvGrpSpPr/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041" name="Freeform 7"/>
            <p:cNvSpPr>
              <a:spLocks noChangeShapeType="1"/>
            </p:cNvSpPr>
            <p:nvPr/>
          </p:nvSpPr>
          <p:spPr bwMode="auto">
            <a:xfrm>
              <a:off x="1488" y="3792"/>
              <a:ext cx="3240" cy="536"/>
            </a:xfrm>
            <a:custGeom>
              <a:avLst/>
              <a:gdLst>
                <a:gd name="gd0" fmla="val 65536"/>
                <a:gd name="gd1" fmla="val 3132"/>
                <a:gd name="gd2" fmla="val 469"/>
                <a:gd name="gd3" fmla="val 2995"/>
                <a:gd name="gd4" fmla="val 395"/>
                <a:gd name="gd5" fmla="val 2911"/>
                <a:gd name="gd6" fmla="val 375"/>
                <a:gd name="gd7" fmla="val 2678"/>
                <a:gd name="gd8" fmla="val 228"/>
                <a:gd name="gd9" fmla="val 2553"/>
                <a:gd name="gd10" fmla="val 74"/>
                <a:gd name="gd11" fmla="val 2457"/>
                <a:gd name="gd12" fmla="val 7"/>
                <a:gd name="gd13" fmla="val 2403"/>
                <a:gd name="gd14" fmla="val 47"/>
                <a:gd name="gd15" fmla="val 2289"/>
                <a:gd name="gd16" fmla="val 74"/>
                <a:gd name="gd17" fmla="val 2134"/>
                <a:gd name="gd18" fmla="val 74"/>
                <a:gd name="gd19" fmla="val 2044"/>
                <a:gd name="gd20" fmla="val 128"/>
                <a:gd name="gd21" fmla="val 1775"/>
                <a:gd name="gd22" fmla="val 222"/>
                <a:gd name="gd23" fmla="val 1602"/>
                <a:gd name="gd24" fmla="val 181"/>
                <a:gd name="gd25" fmla="val 1560"/>
                <a:gd name="gd26" fmla="val 101"/>
                <a:gd name="gd27" fmla="val 1542"/>
                <a:gd name="gd28" fmla="val 87"/>
                <a:gd name="gd29" fmla="val 1446"/>
                <a:gd name="gd30" fmla="val 60"/>
                <a:gd name="gd31" fmla="val 1375"/>
                <a:gd name="gd32" fmla="val 74"/>
                <a:gd name="gd33" fmla="val 1309"/>
                <a:gd name="gd34" fmla="val 87"/>
                <a:gd name="gd35" fmla="val 1243"/>
                <a:gd name="gd36" fmla="val 13"/>
                <a:gd name="gd37" fmla="val 1225"/>
                <a:gd name="gd38" fmla="val 0"/>
                <a:gd name="gd39" fmla="val 1189"/>
                <a:gd name="gd40" fmla="val 0"/>
                <a:gd name="gd41" fmla="val 1106"/>
                <a:gd name="gd42" fmla="val 34"/>
                <a:gd name="gd43" fmla="val 1106"/>
                <a:gd name="gd44" fmla="val 34"/>
                <a:gd name="gd45" fmla="val 1094"/>
                <a:gd name="gd46" fmla="val 40"/>
                <a:gd name="gd47" fmla="val 1070"/>
                <a:gd name="gd48" fmla="val 54"/>
                <a:gd name="gd49" fmla="val 1034"/>
                <a:gd name="gd50" fmla="val 74"/>
                <a:gd name="gd51" fmla="val 1004"/>
                <a:gd name="gd52" fmla="val 74"/>
                <a:gd name="gd53" fmla="val 986"/>
                <a:gd name="gd54" fmla="val 74"/>
                <a:gd name="gd55" fmla="val 956"/>
                <a:gd name="gd56" fmla="val 81"/>
                <a:gd name="gd57" fmla="val 920"/>
                <a:gd name="gd58" fmla="val 94"/>
                <a:gd name="gd59" fmla="val 884"/>
                <a:gd name="gd60" fmla="val 107"/>
                <a:gd name="gd61" fmla="val 843"/>
                <a:gd name="gd62" fmla="val 128"/>
                <a:gd name="gd63" fmla="val 813"/>
                <a:gd name="gd64" fmla="val 141"/>
                <a:gd name="gd65" fmla="val 789"/>
                <a:gd name="gd66" fmla="val 148"/>
                <a:gd name="gd67" fmla="val 783"/>
                <a:gd name="gd68" fmla="val 154"/>
                <a:gd name="gd69" fmla="val 556"/>
                <a:gd name="gd70" fmla="val 228"/>
                <a:gd name="gd71" fmla="val 394"/>
                <a:gd name="gd72" fmla="val 294"/>
                <a:gd name="gd73" fmla="val 107"/>
                <a:gd name="gd74" fmla="val 462"/>
                <a:gd name="gd75" fmla="val 0"/>
                <a:gd name="gd76" fmla="val 536"/>
                <a:gd name="gd77" fmla="val 3240"/>
                <a:gd name="gd78" fmla="val 536"/>
                <a:gd name="gd79" fmla="val 3132"/>
                <a:gd name="gd80" fmla="val 469"/>
                <a:gd name="gd81" fmla="val 3132"/>
                <a:gd name="gd82" fmla="val 469"/>
                <a:gd name="gd83" fmla="*/ w 0 3240"/>
                <a:gd name="gd84" fmla="*/ h 0 536"/>
                <a:gd name="gd85" fmla="*/ w 21600 3240"/>
                <a:gd name="gd86" fmla="*/ h 21600 536"/>
              </a:gdLst>
              <a:ahLst/>
              <a:cxnLst/>
              <a:rect l="gd83" t="gd84" r="gd85" b="gd86"/>
              <a:pathLst>
                <a:path w="3240" h="536" extrusionOk="0">
                  <a:moveTo>
                    <a:pt x="gd1" y="gd2"/>
                  </a:moveTo>
                  <a:lnTo>
                    <a:pt x="gd3" y="gd4"/>
                  </a:lnTo>
                  <a:lnTo>
                    <a:pt x="gd5" y="gd6"/>
                  </a:lnTo>
                  <a:lnTo>
                    <a:pt x="gd7" y="gd8"/>
                  </a:lnTo>
                  <a:lnTo>
                    <a:pt x="gd9" y="gd10"/>
                  </a:lnTo>
                  <a:lnTo>
                    <a:pt x="gd11" y="gd12"/>
                  </a:lnTo>
                  <a:lnTo>
                    <a:pt x="gd13" y="gd14"/>
                  </a:lnTo>
                  <a:lnTo>
                    <a:pt x="gd15" y="gd16"/>
                  </a:lnTo>
                  <a:lnTo>
                    <a:pt x="gd17" y="gd18"/>
                  </a:lnTo>
                  <a:lnTo>
                    <a:pt x="gd19" y="gd20"/>
                  </a:lnTo>
                  <a:lnTo>
                    <a:pt x="gd21" y="gd22"/>
                  </a:lnTo>
                  <a:lnTo>
                    <a:pt x="gd23" y="gd24"/>
                  </a:lnTo>
                  <a:lnTo>
                    <a:pt x="gd25" y="gd26"/>
                  </a:lnTo>
                  <a:lnTo>
                    <a:pt x="gd27" y="gd28"/>
                  </a:lnTo>
                  <a:lnTo>
                    <a:pt x="gd29" y="gd30"/>
                  </a:lnTo>
                  <a:lnTo>
                    <a:pt x="gd31" y="gd32"/>
                  </a:lnTo>
                  <a:lnTo>
                    <a:pt x="gd33" y="gd34"/>
                  </a:lnTo>
                  <a:lnTo>
                    <a:pt x="gd35" y="gd36"/>
                  </a:lnTo>
                  <a:lnTo>
                    <a:pt x="gd37" y="gd38"/>
                  </a:lnTo>
                  <a:lnTo>
                    <a:pt x="gd39" y="gd40"/>
                  </a:lnTo>
                  <a:lnTo>
                    <a:pt x="gd41" y="gd42"/>
                  </a:lnTo>
                  <a:lnTo>
                    <a:pt x="gd43" y="gd44"/>
                  </a:lnTo>
                  <a:lnTo>
                    <a:pt x="gd45" y="gd46"/>
                  </a:lnTo>
                  <a:lnTo>
                    <a:pt x="gd47" y="gd48"/>
                  </a:lnTo>
                  <a:lnTo>
                    <a:pt x="gd49" y="gd50"/>
                  </a:lnTo>
                  <a:lnTo>
                    <a:pt x="gd51" y="gd52"/>
                  </a:lnTo>
                  <a:lnTo>
                    <a:pt x="gd53" y="gd54"/>
                  </a:lnTo>
                  <a:lnTo>
                    <a:pt x="gd55" y="gd56"/>
                  </a:lnTo>
                  <a:lnTo>
                    <a:pt x="gd57" y="gd58"/>
                  </a:lnTo>
                  <a:lnTo>
                    <a:pt x="gd59" y="gd60"/>
                  </a:lnTo>
                  <a:lnTo>
                    <a:pt x="gd61" y="gd62"/>
                  </a:lnTo>
                  <a:lnTo>
                    <a:pt x="gd63" y="gd64"/>
                  </a:lnTo>
                  <a:lnTo>
                    <a:pt x="gd65" y="gd66"/>
                  </a:lnTo>
                  <a:lnTo>
                    <a:pt x="gd67" y="gd68"/>
                  </a:lnTo>
                  <a:lnTo>
                    <a:pt x="gd69" y="gd70"/>
                  </a:lnTo>
                  <a:lnTo>
                    <a:pt x="gd71" y="gd72"/>
                  </a:lnTo>
                  <a:lnTo>
                    <a:pt x="gd73" y="gd74"/>
                  </a:lnTo>
                  <a:lnTo>
                    <a:pt x="gd75" y="gd76"/>
                  </a:lnTo>
                  <a:lnTo>
                    <a:pt x="gd77" y="gd78"/>
                  </a:lnTo>
                  <a:lnTo>
                    <a:pt x="gd79" y="gd80"/>
                  </a:lnTo>
                  <a:lnTo>
                    <a:pt x="gd81" y="gd82"/>
                  </a:lnTo>
                  <a:close/>
                </a:path>
                <a:path w="3240" h="536" extrusionOk="0"/>
              </a:pathLst>
            </a:custGeom>
            <a:gradFill>
              <a:gsLst>
                <a:gs pos="0">
                  <a:srgbClr val="847864"/>
                </a:gs>
                <a:gs pos="100000">
                  <a:schemeClr val="lt2"/>
                </a:gs>
              </a:gsLst>
              <a:lin ang="5400000" scaled="1"/>
            </a:gradFill>
          </p:spPr>
          <p:txBody>
            <a:bodyPr lIns="91440" tIns="45720" rIns="91440" bIns="45720" anchor="t"/>
            <a:lstStyle/>
            <a:p>
              <a:pPr>
                <a:defRPr/>
              </a:pPr>
              <a:endParaRPr sz="1400"/>
            </a:p>
          </p:txBody>
        </p:sp>
        <p:grpSp>
          <p:nvGrpSpPr>
            <p:cNvPr id="1042" name="Group 8"/>
            <p:cNvGrpSpPr/>
            <p:nvPr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 noChangeShapeType="1"/>
              </p:cNvSpPr>
              <p:nvPr/>
            </p:nvSpPr>
            <p:spPr bwMode="auto">
              <a:xfrm>
                <a:off x="3948" y="3799"/>
                <a:ext cx="996" cy="533"/>
              </a:xfrm>
              <a:custGeom>
                <a:avLst/>
                <a:gdLst>
                  <a:gd name="gd0" fmla="val 65536"/>
                  <a:gd name="gd1" fmla="val 636"/>
                  <a:gd name="gd2" fmla="val 373"/>
                  <a:gd name="gd3" fmla="val 495"/>
                  <a:gd name="gd4" fmla="val 370"/>
                  <a:gd name="gd5" fmla="val 280"/>
                  <a:gd name="gd6" fmla="val 249"/>
                  <a:gd name="gd7" fmla="val 127"/>
                  <a:gd name="gd8" fmla="val 66"/>
                  <a:gd name="gd9" fmla="val 0"/>
                  <a:gd name="gd10" fmla="val 0"/>
                  <a:gd name="gd11" fmla="val 22"/>
                  <a:gd name="gd12" fmla="val 26"/>
                  <a:gd name="gd13" fmla="val 0"/>
                  <a:gd name="gd14" fmla="val 65"/>
                  <a:gd name="gd15" fmla="val 30"/>
                  <a:gd name="gd16" fmla="val 119"/>
                  <a:gd name="gd17" fmla="val 75"/>
                  <a:gd name="gd18" fmla="val 243"/>
                  <a:gd name="gd19" fmla="val 45"/>
                  <a:gd name="gd20" fmla="val 422"/>
                  <a:gd name="gd21" fmla="val 200"/>
                  <a:gd name="gd22" fmla="val 329"/>
                  <a:gd name="gd23" fmla="val 612"/>
                  <a:gd name="gd24" fmla="val 533"/>
                  <a:gd name="gd25" fmla="val 996"/>
                  <a:gd name="gd26" fmla="val 529"/>
                  <a:gd name="gd27" fmla="val 828"/>
                  <a:gd name="gd28" fmla="val 473"/>
                  <a:gd name="gd29" fmla="val 636"/>
                  <a:gd name="gd30" fmla="val 373"/>
                  <a:gd name="gd31" fmla="*/ w 0 996"/>
                  <a:gd name="gd32" fmla="*/ h 0 533"/>
                  <a:gd name="gd33" fmla="*/ w 21600 996"/>
                  <a:gd name="gd34" fmla="*/ h 21600 533"/>
                </a:gdLst>
                <a:ahLst/>
                <a:cxnLst/>
                <a:rect l="gd31" t="gd32" r="gd33" b="gd34"/>
                <a:pathLst>
                  <a:path w="996" h="533" extrusionOk="0">
                    <a:moveTo>
                      <a:pt x="gd1" y="gd2"/>
                    </a:moveTo>
                    <a:lnTo>
                      <a:pt x="gd3" y="gd4"/>
                    </a:lnTo>
                    <a:lnTo>
                      <a:pt x="gd5" y="gd6"/>
                    </a:lnTo>
                    <a:lnTo>
                      <a:pt x="gd7" y="gd8"/>
                    </a:lnTo>
                    <a:lnTo>
                      <a:pt x="gd9" y="gd10"/>
                    </a:lnTo>
                    <a:lnTo>
                      <a:pt x="gd11" y="gd12"/>
                    </a:lnTo>
                    <a:lnTo>
                      <a:pt x="gd13" y="gd14"/>
                    </a:lnTo>
                    <a:lnTo>
                      <a:pt x="gd15" y="gd16"/>
                    </a:lnTo>
                    <a:lnTo>
                      <a:pt x="gd17" y="gd18"/>
                    </a:lnTo>
                    <a:lnTo>
                      <a:pt x="gd19" y="gd20"/>
                    </a:lnTo>
                    <a:lnTo>
                      <a:pt x="gd21" y="gd22"/>
                    </a:lnTo>
                    <a:lnTo>
                      <a:pt x="gd23" y="gd24"/>
                    </a:lnTo>
                    <a:lnTo>
                      <a:pt x="gd25" y="gd26"/>
                    </a:lnTo>
                    <a:lnTo>
                      <a:pt x="gd27" y="gd28"/>
                    </a:lnTo>
                    <a:lnTo>
                      <a:pt x="gd29" y="gd30"/>
                    </a:lnTo>
                    <a:close/>
                  </a:path>
                  <a:path w="996" h="533" extrusionOk="0"/>
                </a:pathLst>
              </a:custGeom>
              <a:solidFill>
                <a:schemeClr val="lt2"/>
              </a:solidFill>
            </p:spPr>
            <p:txBody>
              <a:bodyPr lIns="91440" tIns="45720" rIns="91440" bIns="45720" anchor="t"/>
              <a:lstStyle/>
              <a:p>
                <a:pPr>
                  <a:defRPr/>
                </a:pPr>
                <a:endParaRPr sz="1400"/>
              </a:p>
            </p:txBody>
          </p:sp>
          <p:sp>
            <p:nvSpPr>
              <p:cNvPr id="1045" name="Freeform 10"/>
              <p:cNvSpPr>
                <a:spLocks noChangeShapeType="1"/>
              </p:cNvSpPr>
              <p:nvPr/>
            </p:nvSpPr>
            <p:spPr bwMode="auto">
              <a:xfrm>
                <a:off x="2677" y="3792"/>
                <a:ext cx="186" cy="395"/>
              </a:xfrm>
              <a:custGeom>
                <a:avLst/>
                <a:gdLst>
                  <a:gd name="gd0" fmla="val 65536"/>
                  <a:gd name="gd1" fmla="val 36"/>
                  <a:gd name="gd2" fmla="val 0"/>
                  <a:gd name="gd3" fmla="val 54"/>
                  <a:gd name="gd4" fmla="val 18"/>
                  <a:gd name="gd5" fmla="val 24"/>
                  <a:gd name="gd6" fmla="val 30"/>
                  <a:gd name="gd7" fmla="val 18"/>
                  <a:gd name="gd8" fmla="val 66"/>
                  <a:gd name="gd9" fmla="val 42"/>
                  <a:gd name="gd10" fmla="val 114"/>
                  <a:gd name="gd11" fmla="val 48"/>
                  <a:gd name="gd12" fmla="val 162"/>
                  <a:gd name="gd13" fmla="val 0"/>
                  <a:gd name="gd14" fmla="val 353"/>
                  <a:gd name="gd15" fmla="val 54"/>
                  <a:gd name="gd16" fmla="val 233"/>
                  <a:gd name="gd17" fmla="val 84"/>
                  <a:gd name="gd18" fmla="val 216"/>
                  <a:gd name="gd19" fmla="val 126"/>
                  <a:gd name="gd20" fmla="val 126"/>
                  <a:gd name="gd21" fmla="val 144"/>
                  <a:gd name="gd22" fmla="val 120"/>
                  <a:gd name="gd23" fmla="val 144"/>
                  <a:gd name="gd24" fmla="val 90"/>
                  <a:gd name="gd25" fmla="val 186"/>
                  <a:gd name="gd26" fmla="val 66"/>
                  <a:gd name="gd27" fmla="val 162"/>
                  <a:gd name="gd28" fmla="val 60"/>
                  <a:gd name="gd29" fmla="val 36"/>
                  <a:gd name="gd30" fmla="val 0"/>
                  <a:gd name="gd31" fmla="*/ w 0 186"/>
                  <a:gd name="gd32" fmla="*/ h 0 353"/>
                  <a:gd name="gd33" fmla="*/ w 21600 186"/>
                  <a:gd name="gd34" fmla="*/ h 21600 353"/>
                </a:gdLst>
                <a:ahLst/>
                <a:cxnLst/>
                <a:rect l="gd31" t="gd32" r="gd33" b="gd34"/>
                <a:pathLst>
                  <a:path w="186" h="353" extrusionOk="0">
                    <a:moveTo>
                      <a:pt x="gd1" y="gd2"/>
                    </a:moveTo>
                    <a:lnTo>
                      <a:pt x="gd3" y="gd4"/>
                    </a:lnTo>
                    <a:lnTo>
                      <a:pt x="gd5" y="gd6"/>
                    </a:lnTo>
                    <a:lnTo>
                      <a:pt x="gd7" y="gd8"/>
                    </a:lnTo>
                    <a:lnTo>
                      <a:pt x="gd9" y="gd10"/>
                    </a:lnTo>
                    <a:lnTo>
                      <a:pt x="gd11" y="gd12"/>
                    </a:lnTo>
                    <a:lnTo>
                      <a:pt x="gd13" y="gd14"/>
                    </a:lnTo>
                    <a:lnTo>
                      <a:pt x="gd15" y="gd16"/>
                    </a:lnTo>
                    <a:lnTo>
                      <a:pt x="gd17" y="gd18"/>
                    </a:lnTo>
                    <a:lnTo>
                      <a:pt x="gd19" y="gd20"/>
                    </a:lnTo>
                    <a:lnTo>
                      <a:pt x="gd21" y="gd22"/>
                    </a:lnTo>
                    <a:lnTo>
                      <a:pt x="gd23" y="gd24"/>
                    </a:lnTo>
                    <a:lnTo>
                      <a:pt x="gd25" y="gd26"/>
                    </a:lnTo>
                    <a:lnTo>
                      <a:pt x="gd27" y="gd28"/>
                    </a:lnTo>
                    <a:lnTo>
                      <a:pt x="gd29" y="gd30"/>
                    </a:lnTo>
                    <a:close/>
                  </a:path>
                  <a:path w="186" h="353" extrusionOk="0"/>
                </a:pathLst>
              </a:custGeom>
              <a:solidFill>
                <a:schemeClr val="lt2"/>
              </a:solidFill>
            </p:spPr>
            <p:txBody>
              <a:bodyPr lIns="91440" tIns="45720" rIns="91440" bIns="45720" anchor="t"/>
              <a:lstStyle/>
              <a:p>
                <a:pPr>
                  <a:defRPr/>
                </a:pPr>
                <a:endParaRPr sz="1400"/>
              </a:p>
            </p:txBody>
          </p:sp>
          <p:sp>
            <p:nvSpPr>
              <p:cNvPr id="1046" name="Freeform 11"/>
              <p:cNvSpPr>
                <a:spLocks noChangeShapeType="1"/>
              </p:cNvSpPr>
              <p:nvPr/>
            </p:nvSpPr>
            <p:spPr bwMode="auto">
              <a:xfrm>
                <a:off x="3030" y="3893"/>
                <a:ext cx="378" cy="271"/>
              </a:xfrm>
              <a:custGeom>
                <a:avLst/>
                <a:gdLst>
                  <a:gd name="gd0" fmla="val 65536"/>
                  <a:gd name="gd1" fmla="val 18"/>
                  <a:gd name="gd2" fmla="val 0"/>
                  <a:gd name="gd3" fmla="val 12"/>
                  <a:gd name="gd4" fmla="val 13"/>
                  <a:gd name="gd5" fmla="val 0"/>
                  <a:gd name="gd6" fmla="val 40"/>
                  <a:gd name="gd7" fmla="val 60"/>
                  <a:gd name="gd8" fmla="val 121"/>
                  <a:gd name="gd9" fmla="val 310"/>
                  <a:gd name="gd10" fmla="val 271"/>
                  <a:gd name="gd11" fmla="val 290"/>
                  <a:gd name="gd12" fmla="val 139"/>
                  <a:gd name="gd13" fmla="val 378"/>
                  <a:gd name="gd14" fmla="val 76"/>
                  <a:gd name="gd15" fmla="val 251"/>
                  <a:gd name="gd16" fmla="val 94"/>
                  <a:gd name="gd17" fmla="val 90"/>
                  <a:gd name="gd18" fmla="val 54"/>
                  <a:gd name="gd19" fmla="val 18"/>
                  <a:gd name="gd20" fmla="val 0"/>
                  <a:gd name="gd21" fmla="*/ w 0 378"/>
                  <a:gd name="gd22" fmla="*/ h 0 271"/>
                  <a:gd name="gd23" fmla="*/ w 21600 378"/>
                  <a:gd name="gd24" fmla="*/ h 21600 271"/>
                </a:gdLst>
                <a:ahLst/>
                <a:cxnLst/>
                <a:rect l="gd21" t="gd22" r="gd23" b="gd24"/>
                <a:pathLst>
                  <a:path w="378" h="271" extrusionOk="0">
                    <a:moveTo>
                      <a:pt x="gd1" y="gd2"/>
                    </a:moveTo>
                    <a:lnTo>
                      <a:pt x="gd3" y="gd4"/>
                    </a:lnTo>
                    <a:lnTo>
                      <a:pt x="gd5" y="gd6"/>
                    </a:lnTo>
                    <a:lnTo>
                      <a:pt x="gd7" y="gd8"/>
                    </a:lnTo>
                    <a:lnTo>
                      <a:pt x="gd9" y="gd10"/>
                    </a:lnTo>
                    <a:lnTo>
                      <a:pt x="gd11" y="gd12"/>
                    </a:lnTo>
                    <a:lnTo>
                      <a:pt x="gd13" y="gd14"/>
                    </a:lnTo>
                    <a:lnTo>
                      <a:pt x="gd15" y="gd16"/>
                    </a:lnTo>
                    <a:lnTo>
                      <a:pt x="gd17" y="gd18"/>
                    </a:lnTo>
                    <a:lnTo>
                      <a:pt x="gd19" y="gd20"/>
                    </a:lnTo>
                    <a:close/>
                  </a:path>
                  <a:path w="378" h="271" extrusionOk="0"/>
                </a:pathLst>
              </a:custGeom>
              <a:solidFill>
                <a:schemeClr val="lt2"/>
              </a:solidFill>
            </p:spPr>
            <p:txBody>
              <a:bodyPr lIns="91440" tIns="45720" rIns="91440" bIns="45720" anchor="t"/>
              <a:lstStyle/>
              <a:p>
                <a:pPr>
                  <a:defRPr/>
                </a:pPr>
                <a:endParaRPr sz="1400"/>
              </a:p>
            </p:txBody>
          </p:sp>
          <p:sp>
            <p:nvSpPr>
              <p:cNvPr id="1047" name="Freeform 12"/>
              <p:cNvSpPr>
                <a:spLocks noChangeShapeType="1"/>
              </p:cNvSpPr>
              <p:nvPr/>
            </p:nvSpPr>
            <p:spPr bwMode="auto">
              <a:xfrm>
                <a:off x="3628" y="3866"/>
                <a:ext cx="155" cy="74"/>
              </a:xfrm>
              <a:custGeom>
                <a:avLst/>
                <a:gdLst>
                  <a:gd name="gd0" fmla="val 65536"/>
                  <a:gd name="gd1" fmla="val 114"/>
                  <a:gd name="gd2" fmla="val 0"/>
                  <a:gd name="gd3" fmla="val 0"/>
                  <a:gd name="gd4" fmla="val 0"/>
                  <a:gd name="gd5" fmla="val 6"/>
                  <a:gd name="gd6" fmla="val 6"/>
                  <a:gd name="gd7" fmla="val 6"/>
                  <a:gd name="gd8" fmla="val 18"/>
                  <a:gd name="gd9" fmla="val 0"/>
                  <a:gd name="gd10" fmla="val 24"/>
                  <a:gd name="gd11" fmla="val 78"/>
                  <a:gd name="gd12" fmla="val 60"/>
                  <a:gd name="gd13" fmla="val 96"/>
                  <a:gd name="gd14" fmla="val 42"/>
                  <a:gd name="gd15" fmla="val 155"/>
                  <a:gd name="gd16" fmla="val 66"/>
                  <a:gd name="gd17" fmla="val 126"/>
                  <a:gd name="gd18" fmla="val 24"/>
                  <a:gd name="gd19" fmla="val 149"/>
                  <a:gd name="gd20" fmla="val 0"/>
                  <a:gd name="gd21" fmla="val 114"/>
                  <a:gd name="gd22" fmla="val 0"/>
                  <a:gd name="gd23" fmla="*/ w 0 155"/>
                  <a:gd name="gd24" fmla="*/ h 0 66"/>
                  <a:gd name="gd25" fmla="*/ w 21600 155"/>
                  <a:gd name="gd26" fmla="*/ h 21600 66"/>
                </a:gdLst>
                <a:ahLst/>
                <a:cxnLst/>
                <a:rect l="gd23" t="gd24" r="gd25" b="gd26"/>
                <a:pathLst>
                  <a:path w="155" h="66" extrusionOk="0">
                    <a:moveTo>
                      <a:pt x="gd1" y="gd2"/>
                    </a:moveTo>
                    <a:lnTo>
                      <a:pt x="gd3" y="gd4"/>
                    </a:lnTo>
                    <a:lnTo>
                      <a:pt x="gd5" y="gd6"/>
                    </a:lnTo>
                    <a:lnTo>
                      <a:pt x="gd7" y="gd8"/>
                    </a:lnTo>
                    <a:lnTo>
                      <a:pt x="gd9" y="gd10"/>
                    </a:lnTo>
                    <a:lnTo>
                      <a:pt x="gd11" y="gd12"/>
                    </a:lnTo>
                    <a:lnTo>
                      <a:pt x="gd13" y="gd14"/>
                    </a:lnTo>
                    <a:lnTo>
                      <a:pt x="gd15" y="gd16"/>
                    </a:lnTo>
                    <a:lnTo>
                      <a:pt x="gd17" y="gd18"/>
                    </a:lnTo>
                    <a:lnTo>
                      <a:pt x="gd19" y="gd20"/>
                    </a:lnTo>
                    <a:lnTo>
                      <a:pt x="gd21" y="gd22"/>
                    </a:lnTo>
                    <a:close/>
                  </a:path>
                  <a:path w="155" h="66" extrusionOk="0"/>
                </a:pathLst>
              </a:custGeom>
              <a:solidFill>
                <a:schemeClr val="lt2"/>
              </a:solidFill>
            </p:spPr>
            <p:txBody>
              <a:bodyPr lIns="91440" tIns="45720" rIns="91440" bIns="45720" anchor="t"/>
              <a:lstStyle/>
              <a:p>
                <a:pPr>
                  <a:defRPr/>
                </a:pPr>
                <a:endParaRPr sz="1400"/>
              </a:p>
            </p:txBody>
          </p:sp>
          <p:sp>
            <p:nvSpPr>
              <p:cNvPr id="1048" name="Freeform 13"/>
              <p:cNvSpPr>
                <a:spLocks noChangeShapeType="1"/>
              </p:cNvSpPr>
              <p:nvPr/>
            </p:nvSpPr>
            <p:spPr bwMode="auto">
              <a:xfrm>
                <a:off x="2486" y="3859"/>
                <a:ext cx="42" cy="81"/>
              </a:xfrm>
              <a:custGeom>
                <a:avLst/>
                <a:gdLst>
                  <a:gd name="gd0" fmla="val 65536"/>
                  <a:gd name="gd1" fmla="val 6"/>
                  <a:gd name="gd2" fmla="val 36"/>
                  <a:gd name="gd3" fmla="val 0"/>
                  <a:gd name="gd4" fmla="val 18"/>
                  <a:gd name="gd5" fmla="val 12"/>
                  <a:gd name="gd6" fmla="val 6"/>
                  <a:gd name="gd7" fmla="val 0"/>
                  <a:gd name="gd8" fmla="val 6"/>
                  <a:gd name="gd9" fmla="val 12"/>
                  <a:gd name="gd10" fmla="val 6"/>
                  <a:gd name="gd11" fmla="val 24"/>
                  <a:gd name="gd12" fmla="val 6"/>
                  <a:gd name="gd13" fmla="val 36"/>
                  <a:gd name="gd14" fmla="val 6"/>
                  <a:gd name="gd15" fmla="val 42"/>
                  <a:gd name="gd16" fmla="val 0"/>
                  <a:gd name="gd17" fmla="val 30"/>
                  <a:gd name="gd18" fmla="val 18"/>
                  <a:gd name="gd19" fmla="val 42"/>
                  <a:gd name="gd20" fmla="val 48"/>
                  <a:gd name="gd21" fmla="val 12"/>
                  <a:gd name="gd22" fmla="val 72"/>
                  <a:gd name="gd23" fmla="val 6"/>
                  <a:gd name="gd24" fmla="val 36"/>
                  <a:gd name="gd25" fmla="*/ w 0 42"/>
                  <a:gd name="gd26" fmla="*/ h 0 72"/>
                  <a:gd name="gd27" fmla="*/ w 21600 42"/>
                  <a:gd name="gd28" fmla="*/ h 21600 72"/>
                </a:gdLst>
                <a:ahLst/>
                <a:cxnLst/>
                <a:rect l="gd25" t="gd26" r="gd27" b="gd28"/>
                <a:pathLst>
                  <a:path w="42" h="72" extrusionOk="0">
                    <a:moveTo>
                      <a:pt x="gd1" y="gd2"/>
                    </a:moveTo>
                    <a:lnTo>
                      <a:pt x="gd3" y="gd4"/>
                    </a:lnTo>
                    <a:lnTo>
                      <a:pt x="gd5" y="gd6"/>
                    </a:lnTo>
                    <a:lnTo>
                      <a:pt x="gd7" y="gd8"/>
                    </a:lnTo>
                    <a:lnTo>
                      <a:pt x="gd9" y="gd10"/>
                    </a:lnTo>
                    <a:lnTo>
                      <a:pt x="gd11" y="gd12"/>
                    </a:lnTo>
                    <a:lnTo>
                      <a:pt x="gd13" y="gd14"/>
                    </a:lnTo>
                    <a:lnTo>
                      <a:pt x="gd15" y="gd16"/>
                    </a:lnTo>
                    <a:lnTo>
                      <a:pt x="gd17" y="gd18"/>
                    </a:lnTo>
                    <a:lnTo>
                      <a:pt x="gd19" y="gd20"/>
                    </a:lnTo>
                    <a:lnTo>
                      <a:pt x="gd21" y="gd22"/>
                    </a:lnTo>
                    <a:lnTo>
                      <a:pt x="gd23" y="gd24"/>
                    </a:lnTo>
                    <a:close/>
                  </a:path>
                  <a:path w="42" h="72" extrusionOk="0"/>
                </a:pathLst>
              </a:custGeom>
              <a:solidFill>
                <a:schemeClr val="lt2"/>
              </a:solidFill>
            </p:spPr>
            <p:txBody>
              <a:bodyPr lIns="91440" tIns="45720" rIns="91440" bIns="45720" anchor="t"/>
              <a:lstStyle/>
              <a:p>
                <a:pPr>
                  <a:defRPr/>
                </a:pPr>
                <a:endParaRPr sz="1400"/>
              </a:p>
            </p:txBody>
          </p:sp>
        </p:grpSp>
        <p:sp>
          <p:nvSpPr>
            <p:cNvPr id="1043" name="Freeform 14"/>
            <p:cNvSpPr>
              <a:spLocks noChangeShapeType="1"/>
            </p:cNvSpPr>
            <p:nvPr/>
          </p:nvSpPr>
          <p:spPr bwMode="auto">
            <a:xfrm>
              <a:off x="0" y="3792"/>
              <a:ext cx="3976" cy="535"/>
            </a:xfrm>
            <a:custGeom>
              <a:avLst/>
              <a:gdLst>
                <a:gd name="gd0" fmla="val 65536"/>
                <a:gd name="gd1" fmla="val 3976"/>
                <a:gd name="gd2" fmla="val 527"/>
                <a:gd name="gd3" fmla="val 3970"/>
                <a:gd name="gd4" fmla="val 527"/>
                <a:gd name="gd5" fmla="val 3844"/>
                <a:gd name="gd6" fmla="val 509"/>
                <a:gd name="gd7" fmla="val 2487"/>
                <a:gd name="gd8" fmla="val 305"/>
                <a:gd name="gd9" fmla="val 2039"/>
                <a:gd name="gd10" fmla="val 36"/>
                <a:gd name="gd11" fmla="val 1907"/>
                <a:gd name="gd12" fmla="val 24"/>
                <a:gd name="gd13" fmla="val 1883"/>
                <a:gd name="gd14" fmla="val 54"/>
                <a:gd name="gd15" fmla="val 1859"/>
                <a:gd name="gd16" fmla="val 54"/>
                <a:gd name="gd17" fmla="val 1830"/>
                <a:gd name="gd18" fmla="val 30"/>
                <a:gd name="gd19" fmla="val 1704"/>
                <a:gd name="gd20" fmla="val 102"/>
                <a:gd name="gd21" fmla="val 1608"/>
                <a:gd name="gd22" fmla="val 126"/>
                <a:gd name="gd23" fmla="val 1561"/>
                <a:gd name="gd24" fmla="val 132"/>
                <a:gd name="gd25" fmla="val 1495"/>
                <a:gd name="gd26" fmla="val 102"/>
                <a:gd name="gd27" fmla="val 1357"/>
                <a:gd name="gd28" fmla="val 126"/>
                <a:gd name="gd29" fmla="val 1285"/>
                <a:gd name="gd30" fmla="val 24"/>
                <a:gd name="gd31" fmla="val 1280"/>
                <a:gd name="gd32" fmla="val 18"/>
                <a:gd name="gd33" fmla="val 1262"/>
                <a:gd name="gd34" fmla="val 12"/>
                <a:gd name="gd35" fmla="val 1238"/>
                <a:gd name="gd36" fmla="val 6"/>
                <a:gd name="gd37" fmla="val 1220"/>
                <a:gd name="gd38" fmla="val 0"/>
                <a:gd name="gd39" fmla="val 1196"/>
                <a:gd name="gd40" fmla="val 0"/>
                <a:gd name="gd41" fmla="val 1166"/>
                <a:gd name="gd42" fmla="val 0"/>
                <a:gd name="gd43" fmla="val 1142"/>
                <a:gd name="gd44" fmla="val 0"/>
                <a:gd name="gd45" fmla="val 1136"/>
                <a:gd name="gd46" fmla="val 0"/>
                <a:gd name="gd47" fmla="val 1130"/>
                <a:gd name="gd48" fmla="val 0"/>
                <a:gd name="gd49" fmla="val 1124"/>
                <a:gd name="gd50" fmla="val 6"/>
                <a:gd name="gd51" fmla="val 1118"/>
                <a:gd name="gd52" fmla="val 12"/>
                <a:gd name="gd53" fmla="val 1100"/>
                <a:gd name="gd54" fmla="val 18"/>
                <a:gd name="gd55" fmla="val 1088"/>
                <a:gd name="gd56" fmla="val 18"/>
                <a:gd name="gd57" fmla="val 1070"/>
                <a:gd name="gd58" fmla="val 24"/>
                <a:gd name="gd59" fmla="val 1052"/>
                <a:gd name="gd60" fmla="val 30"/>
                <a:gd name="gd61" fmla="val 1034"/>
                <a:gd name="gd62" fmla="val 36"/>
                <a:gd name="gd63" fmla="val 1028"/>
                <a:gd name="gd64" fmla="val 42"/>
                <a:gd name="gd65" fmla="val 969"/>
                <a:gd name="gd66" fmla="val 60"/>
                <a:gd name="gd67" fmla="val 921"/>
                <a:gd name="gd68" fmla="val 72"/>
                <a:gd name="gd69" fmla="val 855"/>
                <a:gd name="gd70" fmla="val 48"/>
                <a:gd name="gd71" fmla="val 825"/>
                <a:gd name="gd72" fmla="val 48"/>
                <a:gd name="gd73" fmla="val 759"/>
                <a:gd name="gd74" fmla="val 72"/>
                <a:gd name="gd75" fmla="val 735"/>
                <a:gd name="gd76" fmla="val 72"/>
                <a:gd name="gd77" fmla="val 706"/>
                <a:gd name="gd78" fmla="val 60"/>
                <a:gd name="gd79" fmla="val 640"/>
                <a:gd name="gd80" fmla="val 60"/>
                <a:gd name="gd81" fmla="val 544"/>
                <a:gd name="gd82" fmla="val 72"/>
                <a:gd name="gd83" fmla="val 389"/>
                <a:gd name="gd84" fmla="val 18"/>
                <a:gd name="gd85" fmla="val 323"/>
                <a:gd name="gd86" fmla="val 60"/>
                <a:gd name="gd87" fmla="val 317"/>
                <a:gd name="gd88" fmla="val 60"/>
                <a:gd name="gd89" fmla="val 305"/>
                <a:gd name="gd90" fmla="val 72"/>
                <a:gd name="gd91" fmla="val 287"/>
                <a:gd name="gd92" fmla="val 78"/>
                <a:gd name="gd93" fmla="val 263"/>
                <a:gd name="gd94" fmla="val 90"/>
                <a:gd name="gd95" fmla="val 203"/>
                <a:gd name="gd96" fmla="val 120"/>
                <a:gd name="gd97" fmla="val 149"/>
                <a:gd name="gd98" fmla="val 150"/>
                <a:gd name="gd99" fmla="val 78"/>
                <a:gd name="gd100" fmla="val 168"/>
                <a:gd name="gd101" fmla="val 0"/>
                <a:gd name="gd102" fmla="val 180"/>
                <a:gd name="gd103" fmla="val 0"/>
                <a:gd name="gd104" fmla="val 527"/>
                <a:gd name="gd105" fmla="val 1010"/>
                <a:gd name="gd106" fmla="val 527"/>
                <a:gd name="gd107" fmla="val 3725"/>
                <a:gd name="gd108" fmla="val 527"/>
                <a:gd name="gd109" fmla="val 3976"/>
                <a:gd name="gd110" fmla="val 527"/>
                <a:gd name="gd111" fmla="val 3976"/>
                <a:gd name="gd112" fmla="val 527"/>
                <a:gd name="gd113" fmla="*/ w 0 3976"/>
                <a:gd name="gd114" fmla="*/ h 0 527"/>
                <a:gd name="gd115" fmla="*/ w 21600 3976"/>
                <a:gd name="gd116" fmla="*/ h 21600 527"/>
              </a:gdLst>
              <a:ahLst/>
              <a:cxnLst/>
              <a:rect l="gd113" t="gd114" r="gd115" b="gd116"/>
              <a:pathLst>
                <a:path w="3976" h="527" extrusionOk="0">
                  <a:moveTo>
                    <a:pt x="gd1" y="gd2"/>
                  </a:moveTo>
                  <a:lnTo>
                    <a:pt x="gd3" y="gd4"/>
                  </a:lnTo>
                  <a:lnTo>
                    <a:pt x="gd5" y="gd6"/>
                  </a:lnTo>
                  <a:lnTo>
                    <a:pt x="gd7" y="gd8"/>
                  </a:lnTo>
                  <a:lnTo>
                    <a:pt x="gd9" y="gd10"/>
                  </a:lnTo>
                  <a:lnTo>
                    <a:pt x="gd11" y="gd12"/>
                  </a:lnTo>
                  <a:lnTo>
                    <a:pt x="gd13" y="gd14"/>
                  </a:lnTo>
                  <a:lnTo>
                    <a:pt x="gd15" y="gd16"/>
                  </a:lnTo>
                  <a:lnTo>
                    <a:pt x="gd17" y="gd18"/>
                  </a:lnTo>
                  <a:lnTo>
                    <a:pt x="gd19" y="gd20"/>
                  </a:lnTo>
                  <a:lnTo>
                    <a:pt x="gd21" y="gd22"/>
                  </a:lnTo>
                  <a:lnTo>
                    <a:pt x="gd23" y="gd24"/>
                  </a:lnTo>
                  <a:lnTo>
                    <a:pt x="gd25" y="gd26"/>
                  </a:lnTo>
                  <a:lnTo>
                    <a:pt x="gd27" y="gd28"/>
                  </a:lnTo>
                  <a:lnTo>
                    <a:pt x="gd29" y="gd30"/>
                  </a:lnTo>
                  <a:lnTo>
                    <a:pt x="gd31" y="gd32"/>
                  </a:lnTo>
                  <a:lnTo>
                    <a:pt x="gd33" y="gd34"/>
                  </a:lnTo>
                  <a:lnTo>
                    <a:pt x="gd35" y="gd36"/>
                  </a:lnTo>
                  <a:lnTo>
                    <a:pt x="gd37" y="gd38"/>
                  </a:lnTo>
                  <a:lnTo>
                    <a:pt x="gd39" y="gd40"/>
                  </a:lnTo>
                  <a:lnTo>
                    <a:pt x="gd41" y="gd42"/>
                  </a:lnTo>
                  <a:lnTo>
                    <a:pt x="gd43" y="gd44"/>
                  </a:lnTo>
                  <a:lnTo>
                    <a:pt x="gd45" y="gd46"/>
                  </a:lnTo>
                  <a:lnTo>
                    <a:pt x="gd47" y="gd48"/>
                  </a:lnTo>
                  <a:lnTo>
                    <a:pt x="gd49" y="gd50"/>
                  </a:lnTo>
                  <a:lnTo>
                    <a:pt x="gd51" y="gd52"/>
                  </a:lnTo>
                  <a:lnTo>
                    <a:pt x="gd53" y="gd54"/>
                  </a:lnTo>
                  <a:lnTo>
                    <a:pt x="gd55" y="gd56"/>
                  </a:lnTo>
                  <a:lnTo>
                    <a:pt x="gd57" y="gd58"/>
                  </a:lnTo>
                  <a:lnTo>
                    <a:pt x="gd59" y="gd60"/>
                  </a:lnTo>
                  <a:lnTo>
                    <a:pt x="gd61" y="gd62"/>
                  </a:lnTo>
                  <a:lnTo>
                    <a:pt x="gd63" y="gd64"/>
                  </a:lnTo>
                  <a:lnTo>
                    <a:pt x="gd65" y="gd66"/>
                  </a:lnTo>
                  <a:lnTo>
                    <a:pt x="gd67" y="gd68"/>
                  </a:lnTo>
                  <a:lnTo>
                    <a:pt x="gd69" y="gd70"/>
                  </a:lnTo>
                  <a:lnTo>
                    <a:pt x="gd71" y="gd72"/>
                  </a:lnTo>
                  <a:lnTo>
                    <a:pt x="gd73" y="gd74"/>
                  </a:lnTo>
                  <a:lnTo>
                    <a:pt x="gd75" y="gd76"/>
                  </a:lnTo>
                  <a:lnTo>
                    <a:pt x="gd77" y="gd78"/>
                  </a:lnTo>
                  <a:lnTo>
                    <a:pt x="gd79" y="gd80"/>
                  </a:lnTo>
                  <a:lnTo>
                    <a:pt x="gd81" y="gd82"/>
                  </a:lnTo>
                  <a:lnTo>
                    <a:pt x="gd83" y="gd84"/>
                  </a:lnTo>
                  <a:lnTo>
                    <a:pt x="gd85" y="gd86"/>
                  </a:lnTo>
                  <a:lnTo>
                    <a:pt x="gd87" y="gd88"/>
                  </a:lnTo>
                  <a:lnTo>
                    <a:pt x="gd89" y="gd90"/>
                  </a:lnTo>
                  <a:lnTo>
                    <a:pt x="gd91" y="gd92"/>
                  </a:lnTo>
                  <a:lnTo>
                    <a:pt x="gd93" y="gd94"/>
                  </a:lnTo>
                  <a:lnTo>
                    <a:pt x="gd95" y="gd96"/>
                  </a:lnTo>
                  <a:lnTo>
                    <a:pt x="gd97" y="gd98"/>
                  </a:lnTo>
                  <a:lnTo>
                    <a:pt x="gd99" y="gd100"/>
                  </a:lnTo>
                  <a:lnTo>
                    <a:pt x="gd101" y="gd102"/>
                  </a:lnTo>
                  <a:lnTo>
                    <a:pt x="gd103" y="gd104"/>
                  </a:lnTo>
                  <a:lnTo>
                    <a:pt x="gd105" y="gd106"/>
                  </a:lnTo>
                  <a:lnTo>
                    <a:pt x="gd107" y="gd108"/>
                  </a:lnTo>
                  <a:lnTo>
                    <a:pt x="gd109" y="gd110"/>
                  </a:lnTo>
                  <a:lnTo>
                    <a:pt x="gd111" y="gd112"/>
                  </a:lnTo>
                  <a:close/>
                </a:path>
                <a:path w="3976" h="527" extrusionOk="0"/>
              </a:pathLst>
            </a:custGeom>
            <a:gradFill>
              <a:gsLst>
                <a:gs pos="0">
                  <a:srgbClr val="73654F"/>
                </a:gs>
                <a:gs pos="100000">
                  <a:schemeClr val="lt2"/>
                </a:gs>
              </a:gsLst>
              <a:lin ang="5400000" scaled="1"/>
            </a:gradFill>
          </p:spPr>
          <p:txBody>
            <a:bodyPr lIns="91440" tIns="45720" rIns="91440" bIns="45720" anchor="t"/>
            <a:lstStyle/>
            <a:p>
              <a:pPr>
                <a:defRPr/>
              </a:pPr>
              <a:endParaRPr sz="1400"/>
            </a:p>
          </p:txBody>
        </p:sp>
      </p:grpSp>
      <p:grpSp>
        <p:nvGrpSpPr>
          <p:cNvPr id="1029" name="Group 15"/>
          <p:cNvGrpSpPr/>
          <p:nvPr/>
        </p:nvGrpSpPr>
        <p:grpSpPr bwMode="auto">
          <a:xfrm>
            <a:off x="627062" y="6021387"/>
            <a:ext cx="5684837" cy="849312"/>
            <a:chOff x="395" y="3793"/>
            <a:chExt cx="3581" cy="535"/>
          </a:xfrm>
        </p:grpSpPr>
        <p:sp>
          <p:nvSpPr>
            <p:cNvPr id="1035" name="Freeform 16"/>
            <p:cNvSpPr>
              <a:spLocks noChangeShapeType="1"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gd0" fmla="val 65536"/>
                <a:gd name="gd1" fmla="val 24"/>
                <a:gd name="gd2" fmla="val 24"/>
                <a:gd name="gd3" fmla="val 0"/>
                <a:gd name="gd4" fmla="val 60"/>
                <a:gd name="gd5" fmla="val 66"/>
                <a:gd name="gd6" fmla="val 108"/>
                <a:gd name="gd7" fmla="val 143"/>
                <a:gd name="gd8" fmla="val 180"/>
                <a:gd name="gd9" fmla="val 191"/>
                <a:gd name="gd10" fmla="val 168"/>
                <a:gd name="gd11" fmla="val 341"/>
                <a:gd name="gd12" fmla="val 287"/>
                <a:gd name="gd13" fmla="val 305"/>
                <a:gd name="gd14" fmla="val 174"/>
                <a:gd name="gd15" fmla="val 365"/>
                <a:gd name="gd16" fmla="val 132"/>
                <a:gd name="gd17" fmla="val 359"/>
                <a:gd name="gd18" fmla="val 126"/>
                <a:gd name="gd19" fmla="val 335"/>
                <a:gd name="gd20" fmla="val 114"/>
                <a:gd name="gd21" fmla="val 299"/>
                <a:gd name="gd22" fmla="val 90"/>
                <a:gd name="gd23" fmla="val 257"/>
                <a:gd name="gd24" fmla="val 72"/>
                <a:gd name="gd25" fmla="val 215"/>
                <a:gd name="gd26" fmla="val 54"/>
                <a:gd name="gd27" fmla="val 173"/>
                <a:gd name="gd28" fmla="val 36"/>
                <a:gd name="gd29" fmla="val 143"/>
                <a:gd name="gd30" fmla="val 24"/>
                <a:gd name="gd31" fmla="val 131"/>
                <a:gd name="gd32" fmla="val 18"/>
                <a:gd name="gd33" fmla="val 107"/>
                <a:gd name="gd34" fmla="val 18"/>
                <a:gd name="gd35" fmla="val 95"/>
                <a:gd name="gd36" fmla="val 18"/>
                <a:gd name="gd37" fmla="val 72"/>
                <a:gd name="gd38" fmla="val 12"/>
                <a:gd name="gd39" fmla="val 66"/>
                <a:gd name="gd40" fmla="val 12"/>
                <a:gd name="gd41" fmla="val 54"/>
                <a:gd name="gd42" fmla="val 6"/>
                <a:gd name="gd43" fmla="val 42"/>
                <a:gd name="gd44" fmla="val 0"/>
                <a:gd name="gd45" fmla="val 30"/>
                <a:gd name="gd46" fmla="val 0"/>
                <a:gd name="gd47" fmla="val 24"/>
                <a:gd name="gd48" fmla="val 24"/>
                <a:gd name="gd49" fmla="*/ w 0 365"/>
                <a:gd name="gd50" fmla="*/ h 0 287"/>
                <a:gd name="gd51" fmla="*/ w 21600 365"/>
                <a:gd name="gd52" fmla="*/ h 21600 287"/>
              </a:gdLst>
              <a:ahLst/>
              <a:cxnLst/>
              <a:rect l="gd49" t="gd50" r="gd51" b="gd52"/>
              <a:pathLst>
                <a:path w="365" h="287" extrusionOk="0">
                  <a:moveTo>
                    <a:pt x="gd1" y="gd2"/>
                  </a:moveTo>
                  <a:lnTo>
                    <a:pt x="gd3" y="gd4"/>
                  </a:lnTo>
                  <a:lnTo>
                    <a:pt x="gd5" y="gd6"/>
                  </a:lnTo>
                  <a:lnTo>
                    <a:pt x="gd7" y="gd8"/>
                  </a:lnTo>
                  <a:lnTo>
                    <a:pt x="gd9" y="gd10"/>
                  </a:lnTo>
                  <a:lnTo>
                    <a:pt x="gd11" y="gd12"/>
                  </a:lnTo>
                  <a:lnTo>
                    <a:pt x="gd13" y="gd14"/>
                  </a:lnTo>
                  <a:lnTo>
                    <a:pt x="gd15" y="gd16"/>
                  </a:lnTo>
                  <a:lnTo>
                    <a:pt x="gd17" y="gd18"/>
                  </a:lnTo>
                  <a:lnTo>
                    <a:pt x="gd19" y="gd20"/>
                  </a:lnTo>
                  <a:lnTo>
                    <a:pt x="gd21" y="gd22"/>
                  </a:lnTo>
                  <a:lnTo>
                    <a:pt x="gd23" y="gd24"/>
                  </a:lnTo>
                  <a:lnTo>
                    <a:pt x="gd25" y="gd26"/>
                  </a:lnTo>
                  <a:lnTo>
                    <a:pt x="gd27" y="gd28"/>
                  </a:lnTo>
                  <a:lnTo>
                    <a:pt x="gd29" y="gd30"/>
                  </a:lnTo>
                  <a:lnTo>
                    <a:pt x="gd31" y="gd32"/>
                  </a:lnTo>
                  <a:lnTo>
                    <a:pt x="gd33" y="gd34"/>
                  </a:lnTo>
                  <a:lnTo>
                    <a:pt x="gd35" y="gd36"/>
                  </a:lnTo>
                  <a:lnTo>
                    <a:pt x="gd37" y="gd38"/>
                  </a:lnTo>
                  <a:lnTo>
                    <a:pt x="gd39" y="gd40"/>
                  </a:lnTo>
                  <a:lnTo>
                    <a:pt x="gd41" y="gd42"/>
                  </a:lnTo>
                  <a:lnTo>
                    <a:pt x="gd43" y="gd44"/>
                  </a:lnTo>
                  <a:lnTo>
                    <a:pt x="gd45" y="gd46"/>
                  </a:lnTo>
                  <a:lnTo>
                    <a:pt x="gd47" y="gd48"/>
                  </a:lnTo>
                  <a:close/>
                </a:path>
                <a:path w="365" h="287" extrusionOk="0"/>
              </a:pathLst>
            </a:custGeom>
            <a:solidFill>
              <a:schemeClr val="lt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 sz="1400"/>
            </a:p>
          </p:txBody>
        </p:sp>
        <p:sp>
          <p:nvSpPr>
            <p:cNvPr id="1036" name="Freeform 17"/>
            <p:cNvSpPr>
              <a:spLocks noChangeShapeType="1"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gd0" fmla="val 65536"/>
                <a:gd name="gd1" fmla="val 186"/>
                <a:gd name="gd2" fmla="val 18"/>
                <a:gd name="gd3" fmla="val 138"/>
                <a:gd name="gd4" fmla="val 6"/>
                <a:gd name="gd5" fmla="val 96"/>
                <a:gd name="gd6" fmla="val 0"/>
                <a:gd name="gd7" fmla="val 36"/>
                <a:gd name="gd8" fmla="val 0"/>
                <a:gd name="gd9" fmla="val 12"/>
                <a:gd name="gd10" fmla="val 25"/>
                <a:gd name="gd11" fmla="val 0"/>
                <a:gd name="gd12" fmla="val 128"/>
                <a:gd name="gd13" fmla="val 60"/>
                <a:gd name="gd14" fmla="val 104"/>
                <a:gd name="gd15" fmla="val 90"/>
                <a:gd name="gd16" fmla="val 134"/>
                <a:gd name="gd17" fmla="val 150"/>
                <a:gd name="gd18" fmla="val 153"/>
                <a:gd name="gd19" fmla="val 209"/>
                <a:gd name="gd20" fmla="val 273"/>
                <a:gd name="gd21" fmla="val 401"/>
                <a:gd name="gd22" fmla="val 359"/>
                <a:gd name="gd23" fmla="val 777"/>
                <a:gd name="gd24" fmla="val 359"/>
                <a:gd name="gd25" fmla="val 2033"/>
                <a:gd name="gd26" fmla="val 499"/>
                <a:gd name="gd27" fmla="val 1991"/>
                <a:gd name="gd28" fmla="val 493"/>
                <a:gd name="gd29" fmla="val 676"/>
                <a:gd name="gd30" fmla="val 243"/>
                <a:gd name="gd31" fmla="val 514"/>
                <a:gd name="gd32" fmla="val 159"/>
                <a:gd name="gd33" fmla="val 425"/>
                <a:gd name="gd34" fmla="val 110"/>
                <a:gd name="gd35" fmla="val 365"/>
                <a:gd name="gd36" fmla="val 92"/>
                <a:gd name="gd37" fmla="val 281"/>
                <a:gd name="gd38" fmla="val 61"/>
                <a:gd name="gd39" fmla="val 186"/>
                <a:gd name="gd40" fmla="val 18"/>
                <a:gd name="gd41" fmla="*/ w 0 2033"/>
                <a:gd name="gd42" fmla="*/ h 0 499"/>
                <a:gd name="gd43" fmla="*/ w 21600 2033"/>
                <a:gd name="gd44" fmla="*/ h 21600 499"/>
              </a:gdLst>
              <a:ahLst/>
              <a:cxnLst/>
              <a:rect l="gd41" t="gd42" r="gd43" b="gd44"/>
              <a:pathLst>
                <a:path w="2033" h="499" extrusionOk="0">
                  <a:moveTo>
                    <a:pt x="gd1" y="gd2"/>
                  </a:moveTo>
                  <a:lnTo>
                    <a:pt x="gd3" y="gd4"/>
                  </a:lnTo>
                  <a:lnTo>
                    <a:pt x="gd5" y="gd6"/>
                  </a:lnTo>
                  <a:lnTo>
                    <a:pt x="gd7" y="gd8"/>
                  </a:lnTo>
                  <a:lnTo>
                    <a:pt x="gd9" y="gd10"/>
                  </a:lnTo>
                  <a:lnTo>
                    <a:pt x="gd11" y="gd12"/>
                  </a:lnTo>
                  <a:lnTo>
                    <a:pt x="gd13" y="gd14"/>
                  </a:lnTo>
                  <a:lnTo>
                    <a:pt x="gd15" y="gd16"/>
                  </a:lnTo>
                  <a:lnTo>
                    <a:pt x="gd17" y="gd18"/>
                  </a:lnTo>
                  <a:lnTo>
                    <a:pt x="gd19" y="gd20"/>
                  </a:lnTo>
                  <a:lnTo>
                    <a:pt x="gd21" y="gd22"/>
                  </a:lnTo>
                  <a:lnTo>
                    <a:pt x="gd23" y="gd24"/>
                  </a:lnTo>
                  <a:lnTo>
                    <a:pt x="gd25" y="gd26"/>
                  </a:lnTo>
                  <a:lnTo>
                    <a:pt x="gd27" y="gd28"/>
                  </a:lnTo>
                  <a:lnTo>
                    <a:pt x="gd29" y="gd30"/>
                  </a:lnTo>
                  <a:lnTo>
                    <a:pt x="gd31" y="gd32"/>
                  </a:lnTo>
                  <a:lnTo>
                    <a:pt x="gd33" y="gd34"/>
                  </a:lnTo>
                  <a:lnTo>
                    <a:pt x="gd35" y="gd36"/>
                  </a:lnTo>
                  <a:lnTo>
                    <a:pt x="gd37" y="gd38"/>
                  </a:lnTo>
                  <a:lnTo>
                    <a:pt x="gd39" y="gd40"/>
                  </a:lnTo>
                  <a:close/>
                </a:path>
                <a:path w="2033" h="499" extrusionOk="0"/>
              </a:pathLst>
            </a:custGeom>
            <a:solidFill>
              <a:schemeClr val="lt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 sz="1400"/>
            </a:p>
          </p:txBody>
        </p:sp>
        <p:sp>
          <p:nvSpPr>
            <p:cNvPr id="1037" name="Freeform 18"/>
            <p:cNvSpPr>
              <a:spLocks noChangeShapeType="1"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gd0" fmla="val 65536"/>
                <a:gd name="gd1" fmla="val 0"/>
                <a:gd name="gd2" fmla="val 18"/>
                <a:gd name="gd3" fmla="val 6"/>
                <a:gd name="gd4" fmla="val 18"/>
                <a:gd name="gd5" fmla="val 12"/>
                <a:gd name="gd6" fmla="val 12"/>
                <a:gd name="gd7" fmla="val 6"/>
                <a:gd name="gd8" fmla="val 6"/>
                <a:gd name="gd9" fmla="val 0"/>
                <a:gd name="gd10" fmla="val 0"/>
                <a:gd name="gd11" fmla="val 29"/>
                <a:gd name="gd12" fmla="val 18"/>
                <a:gd name="gd13" fmla="val 53"/>
                <a:gd name="gd14" fmla="val 18"/>
                <a:gd name="gd15" fmla="val 59"/>
                <a:gd name="gd16" fmla="val 30"/>
                <a:gd name="gd17" fmla="val 65"/>
                <a:gd name="gd18" fmla="val 42"/>
                <a:gd name="gd19" fmla="val 71"/>
                <a:gd name="gd20" fmla="val 54"/>
                <a:gd name="gd21" fmla="val 71"/>
                <a:gd name="gd22" fmla="val 60"/>
                <a:gd name="gd23" fmla="val 59"/>
                <a:gd name="gd24" fmla="val 54"/>
                <a:gd name="gd25" fmla="val 47"/>
                <a:gd name="gd26" fmla="val 42"/>
                <a:gd name="gd27" fmla="val 23"/>
                <a:gd name="gd28" fmla="val 30"/>
                <a:gd name="gd29" fmla="val 23"/>
                <a:gd name="gd30" fmla="val 36"/>
                <a:gd name="gd31" fmla="val 18"/>
                <a:gd name="gd32" fmla="val 42"/>
                <a:gd name="gd33" fmla="val 12"/>
                <a:gd name="gd34" fmla="val 48"/>
                <a:gd name="gd35" fmla="val 6"/>
                <a:gd name="gd36" fmla="val 48"/>
                <a:gd name="gd37" fmla="val 6"/>
                <a:gd name="gd38" fmla="val 36"/>
                <a:gd name="gd39" fmla="val 0"/>
                <a:gd name="gd40" fmla="val 18"/>
                <a:gd name="gd41" fmla="*/ w 0 71"/>
                <a:gd name="gd42" fmla="*/ h 0 60"/>
                <a:gd name="gd43" fmla="*/ w 21600 71"/>
                <a:gd name="gd44" fmla="*/ h 21600 60"/>
              </a:gdLst>
              <a:ahLst/>
              <a:cxnLst/>
              <a:rect l="gd41" t="gd42" r="gd43" b="gd44"/>
              <a:pathLst>
                <a:path w="71" h="60" extrusionOk="0">
                  <a:moveTo>
                    <a:pt x="gd1" y="gd2"/>
                  </a:moveTo>
                  <a:lnTo>
                    <a:pt x="gd3" y="gd4"/>
                  </a:lnTo>
                  <a:lnTo>
                    <a:pt x="gd5" y="gd6"/>
                  </a:lnTo>
                  <a:lnTo>
                    <a:pt x="gd7" y="gd8"/>
                  </a:lnTo>
                  <a:lnTo>
                    <a:pt x="gd9" y="gd10"/>
                  </a:lnTo>
                  <a:lnTo>
                    <a:pt x="gd11" y="gd12"/>
                  </a:lnTo>
                  <a:lnTo>
                    <a:pt x="gd13" y="gd14"/>
                  </a:lnTo>
                  <a:lnTo>
                    <a:pt x="gd15" y="gd16"/>
                  </a:lnTo>
                  <a:lnTo>
                    <a:pt x="gd17" y="gd18"/>
                  </a:lnTo>
                  <a:lnTo>
                    <a:pt x="gd19" y="gd20"/>
                  </a:lnTo>
                  <a:lnTo>
                    <a:pt x="gd21" y="gd22"/>
                  </a:lnTo>
                  <a:lnTo>
                    <a:pt x="gd23" y="gd24"/>
                  </a:lnTo>
                  <a:lnTo>
                    <a:pt x="gd25" y="gd26"/>
                  </a:lnTo>
                  <a:lnTo>
                    <a:pt x="gd27" y="gd28"/>
                  </a:lnTo>
                  <a:lnTo>
                    <a:pt x="gd29" y="gd30"/>
                  </a:lnTo>
                  <a:lnTo>
                    <a:pt x="gd31" y="gd32"/>
                  </a:lnTo>
                  <a:lnTo>
                    <a:pt x="gd33" y="gd34"/>
                  </a:lnTo>
                  <a:lnTo>
                    <a:pt x="gd35" y="gd36"/>
                  </a:lnTo>
                  <a:lnTo>
                    <a:pt x="gd37" y="gd38"/>
                  </a:lnTo>
                  <a:lnTo>
                    <a:pt x="gd39" y="gd40"/>
                  </a:lnTo>
                  <a:close/>
                </a:path>
                <a:path w="71" h="60" extrusionOk="0"/>
              </a:pathLst>
            </a:custGeom>
            <a:solidFill>
              <a:schemeClr val="lt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 sz="1400"/>
            </a:p>
          </p:txBody>
        </p:sp>
        <p:sp>
          <p:nvSpPr>
            <p:cNvPr id="1038" name="Freeform 19"/>
            <p:cNvSpPr>
              <a:spLocks noChangeShapeType="1"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gd0" fmla="val 65536"/>
                <a:gd name="gd1" fmla="val 30"/>
                <a:gd name="gd2" fmla="val 0"/>
                <a:gd name="gd3" fmla="val 48"/>
                <a:gd name="gd4" fmla="val 6"/>
                <a:gd name="gd5" fmla="val 72"/>
                <a:gd name="gd6" fmla="val 6"/>
                <a:gd name="gd7" fmla="val 114"/>
                <a:gd name="gd8" fmla="val 12"/>
                <a:gd name="gd9" fmla="val 96"/>
                <a:gd name="gd10" fmla="val 54"/>
                <a:gd name="gd11" fmla="val 96"/>
                <a:gd name="gd12" fmla="val 60"/>
                <a:gd name="gd13" fmla="val 102"/>
                <a:gd name="gd14" fmla="val 72"/>
                <a:gd name="gd15" fmla="val 108"/>
                <a:gd name="gd16" fmla="val 84"/>
                <a:gd name="gd17" fmla="val 120"/>
                <a:gd name="gd18" fmla="val 96"/>
                <a:gd name="gd19" fmla="val 143"/>
                <a:gd name="gd20" fmla="val 114"/>
                <a:gd name="gd21" fmla="val 155"/>
                <a:gd name="gd22" fmla="val 138"/>
                <a:gd name="gd23" fmla="val 161"/>
                <a:gd name="gd24" fmla="val 156"/>
                <a:gd name="gd25" fmla="val 161"/>
                <a:gd name="gd26" fmla="val 162"/>
                <a:gd name="gd27" fmla="val 96"/>
                <a:gd name="gd28" fmla="val 102"/>
                <a:gd name="gd29" fmla="val 30"/>
                <a:gd name="gd30" fmla="val 54"/>
                <a:gd name="gd31" fmla="val 0"/>
                <a:gd name="gd32" fmla="val 0"/>
                <a:gd name="gd33" fmla="val 30"/>
                <a:gd name="gd34" fmla="val 0"/>
                <a:gd name="gd35" fmla="*/ w 0 161"/>
                <a:gd name="gd36" fmla="*/ h 0 162"/>
                <a:gd name="gd37" fmla="*/ w 21600 161"/>
                <a:gd name="gd38" fmla="*/ h 21600 162"/>
              </a:gdLst>
              <a:ahLst/>
              <a:cxnLst/>
              <a:rect l="gd35" t="gd36" r="gd37" b="gd38"/>
              <a:pathLst>
                <a:path w="161" h="162" extrusionOk="0">
                  <a:moveTo>
                    <a:pt x="gd1" y="gd2"/>
                  </a:moveTo>
                  <a:lnTo>
                    <a:pt x="gd3" y="gd4"/>
                  </a:lnTo>
                  <a:lnTo>
                    <a:pt x="gd5" y="gd6"/>
                  </a:lnTo>
                  <a:lnTo>
                    <a:pt x="gd7" y="gd8"/>
                  </a:lnTo>
                  <a:lnTo>
                    <a:pt x="gd9" y="gd10"/>
                  </a:lnTo>
                  <a:lnTo>
                    <a:pt x="gd11" y="gd12"/>
                  </a:lnTo>
                  <a:lnTo>
                    <a:pt x="gd13" y="gd14"/>
                  </a:lnTo>
                  <a:lnTo>
                    <a:pt x="gd15" y="gd16"/>
                  </a:lnTo>
                  <a:lnTo>
                    <a:pt x="gd17" y="gd18"/>
                  </a:lnTo>
                  <a:lnTo>
                    <a:pt x="gd19" y="gd20"/>
                  </a:lnTo>
                  <a:lnTo>
                    <a:pt x="gd21" y="gd22"/>
                  </a:lnTo>
                  <a:lnTo>
                    <a:pt x="gd23" y="gd24"/>
                  </a:lnTo>
                  <a:lnTo>
                    <a:pt x="gd25" y="gd26"/>
                  </a:lnTo>
                  <a:lnTo>
                    <a:pt x="gd27" y="gd28"/>
                  </a:lnTo>
                  <a:lnTo>
                    <a:pt x="gd29" y="gd30"/>
                  </a:lnTo>
                  <a:lnTo>
                    <a:pt x="gd31" y="gd32"/>
                  </a:lnTo>
                  <a:lnTo>
                    <a:pt x="gd33" y="gd34"/>
                  </a:lnTo>
                  <a:close/>
                </a:path>
                <a:path w="161" h="162" extrusionOk="0"/>
              </a:pathLst>
            </a:custGeom>
            <a:solidFill>
              <a:schemeClr val="lt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 sz="1400"/>
            </a:p>
          </p:txBody>
        </p:sp>
        <p:sp>
          <p:nvSpPr>
            <p:cNvPr id="1039" name="Freeform 20"/>
            <p:cNvSpPr>
              <a:spLocks noChangeShapeType="1"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gd0" fmla="val 65536"/>
                <a:gd name="gd1" fmla="val 59"/>
                <a:gd name="gd2" fmla="val 6"/>
                <a:gd name="gd3" fmla="val 41"/>
                <a:gd name="gd4" fmla="val 30"/>
                <a:gd name="gd5" fmla="val 41"/>
                <a:gd name="gd6" fmla="val 36"/>
                <a:gd name="gd7" fmla="val 47"/>
                <a:gd name="gd8" fmla="val 42"/>
                <a:gd name="gd9" fmla="val 53"/>
                <a:gd name="gd10" fmla="val 54"/>
                <a:gd name="gd11" fmla="val 53"/>
                <a:gd name="gd12" fmla="val 60"/>
                <a:gd name="gd13" fmla="val 47"/>
                <a:gd name="gd14" fmla="val 54"/>
                <a:gd name="gd15" fmla="val 35"/>
                <a:gd name="gd16" fmla="val 48"/>
                <a:gd name="gd17" fmla="val 23"/>
                <a:gd name="gd18" fmla="val 36"/>
                <a:gd name="gd19" fmla="val 17"/>
                <a:gd name="gd20" fmla="val 30"/>
                <a:gd name="gd21" fmla="val 0"/>
                <a:gd name="gd22" fmla="val 0"/>
                <a:gd name="gd23" fmla="val 59"/>
                <a:gd name="gd24" fmla="val 6"/>
                <a:gd name="gd25" fmla="*/ w 0 59"/>
                <a:gd name="gd26" fmla="*/ h 0 60"/>
                <a:gd name="gd27" fmla="*/ w 21600 59"/>
                <a:gd name="gd28" fmla="*/ h 21600 60"/>
              </a:gdLst>
              <a:ahLst/>
              <a:cxnLst/>
              <a:rect l="gd25" t="gd26" r="gd27" b="gd28"/>
              <a:pathLst>
                <a:path w="59" h="60" extrusionOk="0">
                  <a:moveTo>
                    <a:pt x="gd1" y="gd2"/>
                  </a:moveTo>
                  <a:lnTo>
                    <a:pt x="gd3" y="gd4"/>
                  </a:lnTo>
                  <a:lnTo>
                    <a:pt x="gd5" y="gd6"/>
                  </a:lnTo>
                  <a:lnTo>
                    <a:pt x="gd7" y="gd8"/>
                  </a:lnTo>
                  <a:lnTo>
                    <a:pt x="gd9" y="gd10"/>
                  </a:lnTo>
                  <a:lnTo>
                    <a:pt x="gd11" y="gd12"/>
                  </a:lnTo>
                  <a:lnTo>
                    <a:pt x="gd13" y="gd14"/>
                  </a:lnTo>
                  <a:lnTo>
                    <a:pt x="gd15" y="gd16"/>
                  </a:lnTo>
                  <a:lnTo>
                    <a:pt x="gd17" y="gd18"/>
                  </a:lnTo>
                  <a:lnTo>
                    <a:pt x="gd19" y="gd20"/>
                  </a:lnTo>
                  <a:lnTo>
                    <a:pt x="gd21" y="gd22"/>
                  </a:lnTo>
                  <a:lnTo>
                    <a:pt x="gd23" y="gd24"/>
                  </a:lnTo>
                  <a:close/>
                </a:path>
                <a:path w="59" h="60" extrusionOk="0"/>
              </a:pathLst>
            </a:custGeom>
            <a:solidFill>
              <a:schemeClr val="lt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 sz="1400"/>
            </a:p>
          </p:txBody>
        </p:sp>
        <p:sp>
          <p:nvSpPr>
            <p:cNvPr id="1040" name="Freeform 21"/>
            <p:cNvSpPr>
              <a:spLocks noChangeShapeType="1"/>
            </p:cNvSpPr>
            <p:nvPr/>
          </p:nvSpPr>
          <p:spPr bwMode="auto">
            <a:xfrm>
              <a:off x="395" y="3811"/>
              <a:ext cx="244" cy="207"/>
            </a:xfrm>
            <a:custGeom>
              <a:avLst/>
              <a:gdLst>
                <a:gd name="gd0" fmla="val 65536"/>
                <a:gd name="gd1" fmla="val 233"/>
                <a:gd name="gd2" fmla="val 36"/>
                <a:gd name="gd3" fmla="val 245"/>
                <a:gd name="gd4" fmla="val 42"/>
                <a:gd name="gd5" fmla="val 209"/>
                <a:gd name="gd6" fmla="val 84"/>
                <a:gd name="gd7" fmla="val 143"/>
                <a:gd name="gd8" fmla="val 132"/>
                <a:gd name="gd9" fmla="val 167"/>
                <a:gd name="gd10" fmla="val 156"/>
                <a:gd name="gd11" fmla="val 179"/>
                <a:gd name="gd12" fmla="val 204"/>
                <a:gd name="gd13" fmla="val 77"/>
                <a:gd name="gd14" fmla="val 132"/>
                <a:gd name="gd15" fmla="val 47"/>
                <a:gd name="gd16" fmla="val 84"/>
                <a:gd name="gd17" fmla="val 89"/>
                <a:gd name="gd18" fmla="val 66"/>
                <a:gd name="gd19" fmla="val 59"/>
                <a:gd name="gd20" fmla="val 36"/>
                <a:gd name="gd21" fmla="val 0"/>
                <a:gd name="gd22" fmla="val 12"/>
                <a:gd name="gd23" fmla="val 0"/>
                <a:gd name="gd24" fmla="val 0"/>
                <a:gd name="gd25" fmla="val 6"/>
                <a:gd name="gd26" fmla="val 0"/>
                <a:gd name="gd27" fmla="val 12"/>
                <a:gd name="gd28" fmla="val 0"/>
                <a:gd name="gd29" fmla="val 47"/>
                <a:gd name="gd30" fmla="val 6"/>
                <a:gd name="gd31" fmla="val 77"/>
                <a:gd name="gd32" fmla="val 6"/>
                <a:gd name="gd33" fmla="val 83"/>
                <a:gd name="gd34" fmla="val 6"/>
                <a:gd name="gd35" fmla="val 89"/>
                <a:gd name="gd36" fmla="val 6"/>
                <a:gd name="gd37" fmla="val 101"/>
                <a:gd name="gd38" fmla="val 12"/>
                <a:gd name="gd39" fmla="val 125"/>
                <a:gd name="gd40" fmla="val 12"/>
                <a:gd name="gd41" fmla="val 143"/>
                <a:gd name="gd42" fmla="val 18"/>
                <a:gd name="gd43" fmla="val 149"/>
                <a:gd name="gd44" fmla="val 18"/>
                <a:gd name="gd45" fmla="val 203"/>
                <a:gd name="gd46" fmla="val 24"/>
                <a:gd name="gd47" fmla="val 233"/>
                <a:gd name="gd48" fmla="val 36"/>
                <a:gd name="gd49" fmla="*/ w 0 245"/>
                <a:gd name="gd50" fmla="*/ h 0 204"/>
                <a:gd name="gd51" fmla="*/ w 21600 245"/>
                <a:gd name="gd52" fmla="*/ h 21600 204"/>
              </a:gdLst>
              <a:ahLst/>
              <a:cxnLst/>
              <a:rect l="gd49" t="gd50" r="gd51" b="gd52"/>
              <a:pathLst>
                <a:path w="245" h="204" extrusionOk="0">
                  <a:moveTo>
                    <a:pt x="gd1" y="gd2"/>
                  </a:moveTo>
                  <a:lnTo>
                    <a:pt x="gd3" y="gd4"/>
                  </a:lnTo>
                  <a:lnTo>
                    <a:pt x="gd5" y="gd6"/>
                  </a:lnTo>
                  <a:lnTo>
                    <a:pt x="gd7" y="gd8"/>
                  </a:lnTo>
                  <a:lnTo>
                    <a:pt x="gd9" y="gd10"/>
                  </a:lnTo>
                  <a:lnTo>
                    <a:pt x="gd11" y="gd12"/>
                  </a:lnTo>
                  <a:lnTo>
                    <a:pt x="gd13" y="gd14"/>
                  </a:lnTo>
                  <a:lnTo>
                    <a:pt x="gd15" y="gd16"/>
                  </a:lnTo>
                  <a:lnTo>
                    <a:pt x="gd17" y="gd18"/>
                  </a:lnTo>
                  <a:lnTo>
                    <a:pt x="gd19" y="gd20"/>
                  </a:lnTo>
                  <a:lnTo>
                    <a:pt x="gd21" y="gd22"/>
                  </a:lnTo>
                  <a:lnTo>
                    <a:pt x="gd23" y="gd24"/>
                  </a:lnTo>
                  <a:lnTo>
                    <a:pt x="gd25" y="gd26"/>
                  </a:lnTo>
                  <a:lnTo>
                    <a:pt x="gd27" y="gd28"/>
                  </a:lnTo>
                  <a:lnTo>
                    <a:pt x="gd29" y="gd30"/>
                  </a:lnTo>
                  <a:lnTo>
                    <a:pt x="gd31" y="gd32"/>
                  </a:lnTo>
                  <a:lnTo>
                    <a:pt x="gd33" y="gd34"/>
                  </a:lnTo>
                  <a:lnTo>
                    <a:pt x="gd35" y="gd36"/>
                  </a:lnTo>
                  <a:lnTo>
                    <a:pt x="gd37" y="gd38"/>
                  </a:lnTo>
                  <a:lnTo>
                    <a:pt x="gd39" y="gd40"/>
                  </a:lnTo>
                  <a:lnTo>
                    <a:pt x="gd41" y="gd42"/>
                  </a:lnTo>
                  <a:lnTo>
                    <a:pt x="gd43" y="gd44"/>
                  </a:lnTo>
                  <a:lnTo>
                    <a:pt x="gd45" y="gd46"/>
                  </a:lnTo>
                  <a:lnTo>
                    <a:pt x="gd47" y="gd48"/>
                  </a:lnTo>
                  <a:close/>
                </a:path>
                <a:path w="245" h="204" extrusionOk="0"/>
              </a:pathLst>
            </a:custGeom>
            <a:solidFill>
              <a:schemeClr val="lt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 sz="1400"/>
            </a:p>
          </p:txBody>
        </p:sp>
      </p:grpSp>
      <p:sp>
        <p:nvSpPr>
          <p:cNvPr id="1030" name="Rectangle 22"/>
          <p:cNvSpPr>
            <a:spLocks noGrp="1" noChangeShapeType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t>Образец заголовка</a:t>
            </a:r>
          </a:p>
        </p:txBody>
      </p:sp>
      <p:sp>
        <p:nvSpPr>
          <p:cNvPr id="1031" name="Rectangle 23"/>
          <p:cNvSpPr>
            <a:spLocks noGrp="1" noChangeShapeType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E3FF"/>
              </a:buClr>
              <a:buChar char="•"/>
              <a:defRPr sz="3200" b="0" i="0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E3FF"/>
              </a:buClr>
              <a:buChar char="–"/>
              <a:defRPr sz="2800" b="0" i="0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E3FF"/>
              </a:buClr>
              <a:buChar char="•"/>
              <a:defRPr sz="2400" b="0" i="0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E3FF"/>
              </a:buClr>
              <a:buChar char="–"/>
              <a:defRPr sz="2000" b="0" i="0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E3FF"/>
              </a:buClr>
              <a:buChar char="•"/>
              <a:defRPr sz="2000" b="0" i="0">
                <a:solidFill>
                  <a:schemeClr val="dk1"/>
                </a:solidFill>
                <a:latin typeface="Arial"/>
              </a:defRPr>
            </a:lvl5pPr>
          </a:lstStyle>
          <a:p>
            <a:pPr marL="342900" lvl="0" indent="-342900">
              <a:spcBef>
                <a:spcPts val="0"/>
              </a:spcBef>
              <a:buClr>
                <a:srgbClr val="E3E3FF"/>
              </a:buClr>
              <a:buChar char="•"/>
              <a:defRPr/>
            </a:pPr>
            <a:r>
              <a:rPr lang="ru-RU"/>
              <a:t>Образец текста</a:t>
            </a:r>
            <a:endParaRPr/>
          </a:p>
          <a:p>
            <a:pPr marL="742950" lvl="1" indent="-285750">
              <a:spcBef>
                <a:spcPts val="0"/>
              </a:spcBef>
              <a:buClr>
                <a:srgbClr val="E3E3FF"/>
              </a:buClr>
              <a:buChar char="–"/>
              <a:defRPr/>
            </a:pPr>
            <a:r>
              <a:rPr lang="ru-RU"/>
              <a:t>Второй уровень</a:t>
            </a:r>
            <a:endParaRPr/>
          </a:p>
          <a:p>
            <a:pPr marL="1143000" lvl="2" indent="-228600">
              <a:spcBef>
                <a:spcPts val="0"/>
              </a:spcBef>
              <a:buClr>
                <a:srgbClr val="E3E3FF"/>
              </a:buClr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marL="1600200" lvl="3" indent="-228600">
              <a:spcBef>
                <a:spcPts val="0"/>
              </a:spcBef>
              <a:buClr>
                <a:srgbClr val="E3E3FF"/>
              </a:buClr>
              <a:buChar char="–"/>
              <a:defRPr/>
            </a:pPr>
            <a:r>
              <a:rPr lang="ru-RU"/>
              <a:t>Четвертый уровень</a:t>
            </a:r>
            <a:endParaRPr/>
          </a:p>
          <a:p>
            <a:pPr marL="2057400" lvl="4" indent="-228600">
              <a:spcBef>
                <a:spcPts val="0"/>
              </a:spcBef>
              <a:buClr>
                <a:srgbClr val="E3E3FF"/>
              </a:buClr>
              <a:buChar char="•"/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032" name="Rectangle 24"/>
          <p:cNvSpPr>
            <a:spLocks noGrp="1" noChangeShapeType="1"/>
          </p:cNvSpPr>
          <p:nvPr>
            <p:ph type="dt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>
              <a:defRPr/>
            </a:pPr>
            <a:endParaRPr sz="1400"/>
          </a:p>
        </p:txBody>
      </p:sp>
      <p:sp>
        <p:nvSpPr>
          <p:cNvPr id="1033" name="Rectangle 25"/>
          <p:cNvSpPr>
            <a:spLocks noGrp="1" noChangeShapeType="1"/>
          </p:cNvSpPr>
          <p:nvPr>
            <p:ph type="ft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>
              <a:defRPr/>
            </a:pPr>
            <a:endParaRPr sz="1400"/>
          </a:p>
        </p:txBody>
      </p:sp>
      <p:sp>
        <p:nvSpPr>
          <p:cNvPr id="1034" name="Rectangle 26"/>
          <p:cNvSpPr>
            <a:spLocks noGrp="1" noChangeShapeType="1"/>
          </p:cNvSpPr>
          <p:nvPr>
            <p:ph type="sldNum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</p:spPr>
        <p:txBody>
          <a:bodyPr lIns="91440" tIns="45720" rIns="91440" bIns="45720" anchor="b"/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Arial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Arial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Arial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Arial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Arial"/>
              </a:defRPr>
            </a:lvl5pPr>
          </a:lstStyle>
          <a:p>
            <a:pPr marL="0" lvl="0" indent="0" algn="r">
              <a:spcBef>
                <a:spcPts val="0"/>
              </a:spcBef>
              <a:buNone/>
              <a:defRPr/>
            </a:pPr>
            <a:fld id="{D038279B-FC19-497E-A7D1-5ADD9CAF016F}" type="slidenum">
              <a:rPr lang="ru-RU" sz="1200" b="0" i="0" u="none"/>
              <a:pPr marL="0" lvl="0" indent="0" algn="r">
                <a:spcBef>
                  <a:spcPts val="0"/>
                </a:spcBef>
                <a:buNone/>
                <a:defRPr/>
              </a:pPr>
              <a:t>‹#›</a:t>
            </a:fld>
            <a:endParaRPr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Arial"/>
        </a:defRPr>
      </a:lvl2pPr>
      <a:lvl3pPr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Arial"/>
        </a:defRPr>
      </a:lvl3pPr>
      <a:lvl4pPr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Arial"/>
        </a:defRPr>
      </a:lvl4pPr>
      <a:lvl5pPr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Arial"/>
        </a:defRPr>
      </a:lvl5pPr>
      <a:lvl6pPr marL="457200"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Arial"/>
        </a:defRPr>
      </a:lvl6pPr>
      <a:lvl7pPr marL="914400"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Arial"/>
        </a:defRPr>
      </a:lvl7pPr>
      <a:lvl8pPr marL="1371600"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Arial"/>
        </a:defRPr>
      </a:lvl8pPr>
      <a:lvl9pPr marL="1828800"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Arial"/>
        </a:defRPr>
      </a:lvl9pPr>
    </p:titleStyle>
    <p:bodyStyle>
      <a:lvl1pPr marL="342900" indent="-342900" algn="l">
        <a:spcBef>
          <a:spcPts val="0"/>
        </a:spcBef>
        <a:spcAft>
          <a:spcPts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>
        <a:spcBef>
          <a:spcPts val="0"/>
        </a:spcBef>
        <a:spcAft>
          <a:spcPts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>
        <a:spcBef>
          <a:spcPts val="0"/>
        </a:spcBef>
        <a:spcAft>
          <a:spcPts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>
        <a:spcBef>
          <a:spcPts val="0"/>
        </a:spcBef>
        <a:spcAft>
          <a:spcPts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>
        <a:spcBef>
          <a:spcPts val="0"/>
        </a:spcBef>
        <a:spcAft>
          <a:spcPts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>
        <a:spcBef>
          <a:spcPts val="0"/>
        </a:spcBef>
        <a:spcAft>
          <a:spcPts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>
        <a:spcBef>
          <a:spcPts val="0"/>
        </a:spcBef>
        <a:spcAft>
          <a:spcPts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>
        <a:spcBef>
          <a:spcPts val="0"/>
        </a:spcBef>
        <a:spcAft>
          <a:spcPts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>
        <a:spcBef>
          <a:spcPts val="0"/>
        </a:spcBef>
        <a:spcAft>
          <a:spcPts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ShapeType="1"/>
          </p:cNvSpPr>
          <p:nvPr>
            <p:ph type="subTitle"/>
          </p:nvPr>
        </p:nvSpPr>
        <p:spPr bwMode="auto">
          <a:xfrm>
            <a:off x="1357290" y="1643050"/>
            <a:ext cx="7000924" cy="285752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algn="ctr">
              <a:buNone/>
              <a:defRPr/>
            </a:lvl1pPr>
            <a:lvl2pPr marL="457200" algn="ctr">
              <a:buNone/>
              <a:defRPr/>
            </a:lvl2pPr>
            <a:lvl3pPr marL="914400" algn="ctr">
              <a:buNone/>
              <a:defRPr/>
            </a:lvl3pPr>
            <a:lvl4pPr marL="1371600" algn="ctr">
              <a:buNone/>
              <a:defRPr/>
            </a:lvl4pPr>
            <a:lvl5pPr marL="1828800" algn="ctr">
              <a:buNone/>
              <a:defRPr/>
            </a:lvl5pPr>
          </a:lstStyle>
          <a:p>
            <a:pPr lvl="0">
              <a:defRPr/>
            </a:pPr>
            <a:r>
              <a:rPr lang="ru-RU" sz="2800" b="1" dirty="0">
                <a:solidFill>
                  <a:schemeClr val="bg1">
                    <a:lumMod val="75000"/>
                  </a:schemeClr>
                </a:solidFill>
              </a:rPr>
              <a:t>УЧЕТ ЭТНОКУЛЬТУРНЫХ </a:t>
            </a:r>
          </a:p>
          <a:p>
            <a:pPr lvl="0">
              <a:defRPr/>
            </a:pPr>
            <a:r>
              <a:rPr lang="ru-RU" sz="2800" b="1" dirty="0">
                <a:solidFill>
                  <a:schemeClr val="bg1">
                    <a:lumMod val="75000"/>
                  </a:schemeClr>
                </a:solidFill>
              </a:rPr>
              <a:t>И СОЦИАЛЬНО-ПСИХОЛОГИЧЕСКИХ ОСОБЕННОСТЕЙ СЕМЕЙ, ИМЕЮЩИХ МИГРАЦИОННУЮ ИСТОРИЮ</a:t>
            </a:r>
            <a:endParaRPr lang="ru-RU" sz="2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244" name="Прямоугольник 1"/>
          <p:cNvSpPr>
            <a:spLocks noGrp="1" noChangeShapeType="1"/>
          </p:cNvSpPr>
          <p:nvPr/>
        </p:nvSpPr>
        <p:spPr bwMode="auto">
          <a:xfrm>
            <a:off x="5929322" y="4572008"/>
            <a:ext cx="3000364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r">
              <a:spcBef>
                <a:spcPts val="0"/>
              </a:spcBef>
              <a:buNone/>
              <a:defRPr/>
            </a:pPr>
            <a:r>
              <a:rPr lang="ru-RU" sz="1600" b="0" i="0" u="none" dirty="0">
                <a:solidFill>
                  <a:srgbClr val="002060"/>
                </a:solidFill>
                <a:latin typeface="+mn-lt"/>
                <a:ea typeface="Times New Roman"/>
              </a:rPr>
              <a:t>П</a:t>
            </a:r>
            <a:r>
              <a:rPr sz="1600" b="0" i="0" u="none" dirty="0" err="1">
                <a:solidFill>
                  <a:srgbClr val="002060"/>
                </a:solidFill>
                <a:latin typeface="+mn-lt"/>
                <a:ea typeface="Times New Roman"/>
              </a:rPr>
              <a:t>одготовил</a:t>
            </a:r>
            <a:r>
              <a:rPr sz="1600" dirty="0">
                <a:solidFill>
                  <a:srgbClr val="002060"/>
                </a:solidFill>
                <a:latin typeface="+mn-lt"/>
                <a:ea typeface="Times New Roman"/>
              </a:rPr>
              <a:t>:</a:t>
            </a:r>
            <a:r>
              <a:rPr sz="1600" b="0" i="0" u="none" dirty="0">
                <a:solidFill>
                  <a:srgbClr val="002060"/>
                </a:solidFill>
                <a:latin typeface="+mn-lt"/>
                <a:ea typeface="Times New Roman"/>
              </a:rPr>
              <a:t>      </a:t>
            </a:r>
          </a:p>
          <a:p>
            <a:pPr algn="r">
              <a:defRPr/>
            </a:pPr>
            <a:r>
              <a:rPr sz="1600" dirty="0" err="1">
                <a:solidFill>
                  <a:srgbClr val="002060"/>
                </a:solidFill>
                <a:latin typeface="+mn-lt"/>
                <a:ea typeface="Times New Roman"/>
              </a:rPr>
              <a:t>п</a:t>
            </a:r>
            <a:r>
              <a:rPr sz="1600" b="0" i="0" u="none" dirty="0" err="1">
                <a:solidFill>
                  <a:srgbClr val="002060"/>
                </a:solidFill>
                <a:latin typeface="+mn-lt"/>
                <a:ea typeface="Times New Roman"/>
              </a:rPr>
              <a:t>едагог-психолог</a:t>
            </a:r>
            <a:r>
              <a:rPr sz="1600" b="0" i="0" u="none" dirty="0">
                <a:solidFill>
                  <a:srgbClr val="002060"/>
                </a:solidFill>
                <a:latin typeface="+mn-lt"/>
                <a:ea typeface="Times New Roman"/>
              </a:rPr>
              <a:t> </a:t>
            </a:r>
          </a:p>
          <a:p>
            <a:pPr algn="r">
              <a:defRPr/>
            </a:pPr>
            <a:r>
              <a:rPr sz="1600" b="0" i="0" u="none" dirty="0">
                <a:solidFill>
                  <a:srgbClr val="002060"/>
                </a:solidFill>
                <a:latin typeface="+mn-lt"/>
                <a:ea typeface="Times New Roman"/>
              </a:rPr>
              <a:t>МАОУ СОШ № 22</a:t>
            </a:r>
          </a:p>
          <a:p>
            <a:pPr algn="r">
              <a:defRPr/>
            </a:pPr>
            <a:r>
              <a:rPr lang="ru-RU" sz="1600" dirty="0">
                <a:solidFill>
                  <a:srgbClr val="002060"/>
                </a:solidFill>
                <a:latin typeface="+mn-lt"/>
              </a:rPr>
              <a:t>с углубленным изучением отдельных предметов </a:t>
            </a:r>
          </a:p>
          <a:p>
            <a:pPr lvl="0" algn="r">
              <a:spcBef>
                <a:spcPts val="0"/>
              </a:spcBef>
              <a:buNone/>
              <a:defRPr/>
            </a:pPr>
            <a:r>
              <a:rPr sz="1600" b="0" i="0" u="none" dirty="0" err="1">
                <a:solidFill>
                  <a:srgbClr val="002060"/>
                </a:solidFill>
                <a:latin typeface="+mn-lt"/>
                <a:ea typeface="Times New Roman"/>
              </a:rPr>
              <a:t>Нестерова</a:t>
            </a:r>
            <a:r>
              <a:rPr sz="1600" b="0" i="0" u="none" dirty="0">
                <a:solidFill>
                  <a:srgbClr val="002060"/>
                </a:solidFill>
                <a:latin typeface="+mn-lt"/>
                <a:ea typeface="Times New Roman"/>
              </a:rPr>
              <a:t> Г.А.</a:t>
            </a:r>
            <a:endParaRPr sz="1600" dirty="0">
              <a:solidFill>
                <a:srgbClr val="002060"/>
              </a:solidFill>
              <a:latin typeface="+mn-lt"/>
            </a:endParaRPr>
          </a:p>
          <a:p>
            <a:pPr lvl="0" algn="ctr">
              <a:spcBef>
                <a:spcPts val="0"/>
              </a:spcBef>
              <a:buNone/>
              <a:defRPr/>
            </a:pPr>
            <a:endParaRPr dirty="0"/>
          </a:p>
          <a:p>
            <a:pPr lvl="0">
              <a:spcBef>
                <a:spcPts val="0"/>
              </a:spcBef>
              <a:buNone/>
              <a:defRPr/>
            </a:pPr>
            <a:r>
              <a:rPr sz="2400" b="0" i="0" u="none" dirty="0">
                <a:solidFill>
                  <a:srgbClr val="FFFF00"/>
                </a:solidFill>
                <a:latin typeface="Times New Roman"/>
                <a:ea typeface="Times New Roman"/>
              </a:rPr>
              <a:t>  </a:t>
            </a:r>
            <a:endParaRPr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14678" y="5500702"/>
            <a:ext cx="27860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г. Тамбов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2024</a:t>
            </a:r>
            <a:endParaRPr lang="ru-RU" sz="14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ShapeType="1"/>
          </p:cNvSpPr>
          <p:nvPr>
            <p:ph type="title"/>
          </p:nvPr>
        </p:nvSpPr>
        <p:spPr bwMode="auto">
          <a:xfrm>
            <a:off x="457200" y="228600"/>
            <a:ext cx="8229600" cy="852616"/>
          </a:xfrm>
          <a:prstGeom prst="rect">
            <a:avLst/>
          </a:prstGeom>
        </p:spPr>
        <p:txBody>
          <a:bodyPr lIns="91440" tIns="45720" rIns="91440" bIns="45720" anchor="ctr" anchorCtr="0"/>
          <a:lstStyle>
            <a:lvl1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Arial"/>
              </a:defRPr>
            </a:lvl1pPr>
            <a:lvl2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Arial"/>
              </a:defRPr>
            </a:lvl2pPr>
            <a:lvl3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Arial"/>
              </a:defRPr>
            </a:lvl3pPr>
            <a:lvl4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Arial"/>
              </a:defRPr>
            </a:lvl4pPr>
            <a:lvl5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Arial"/>
              </a:defRPr>
            </a:lvl5pPr>
          </a:lstStyle>
          <a:p>
            <a:pPr marL="0" marR="0" indent="0">
              <a:spcBef>
                <a:spcPts val="0"/>
              </a:spcBef>
              <a:spcAft>
                <a:spcPts val="0"/>
              </a:spcAft>
              <a:defRPr/>
            </a:pPr>
            <a:r>
              <a:rPr sz="2400" b="1" dirty="0">
                <a:solidFill>
                  <a:srgbClr val="FFFF00"/>
                </a:solidFill>
                <a:latin typeface="Arial"/>
                <a:ea typeface="Arial"/>
                <a:cs typeface="Arial"/>
              </a:rPr>
              <a:t>ПРИМЕРНЫЕ ВОПРОСЫ ДЛЯ ИССЛЕДОВАНИЯ</a:t>
            </a:r>
            <a:endParaRPr sz="2400" b="1" dirty="0">
              <a:solidFill>
                <a:srgbClr val="FFFF00"/>
              </a:solidFill>
            </a:endParaRPr>
          </a:p>
          <a:p>
            <a:pPr>
              <a:defRPr/>
            </a:pPr>
            <a:r>
              <a:rPr sz="2400" b="1" dirty="0">
                <a:solidFill>
                  <a:srgbClr val="FFFF00"/>
                </a:solidFill>
                <a:latin typeface="Arial"/>
                <a:ea typeface="Arial"/>
                <a:cs typeface="Arial"/>
              </a:rPr>
              <a:t>«ВНУТРЕННИХ ГРАНИЦ» СЕМЬИ</a:t>
            </a:r>
            <a:r>
              <a:rPr lang="en-US" sz="2400" dirty="0">
                <a:solidFill>
                  <a:srgbClr val="1A1A1A"/>
                </a:solidFill>
                <a:highlight>
                  <a:srgbClr val="FFFFFF"/>
                </a:highlight>
                <a:latin typeface="Times New Roman"/>
                <a:ea typeface="Arial"/>
                <a:cs typeface="Times New Roman"/>
              </a:rPr>
              <a:t> </a:t>
            </a:r>
            <a:r>
              <a:rPr lang="en-US" sz="1600" b="1" dirty="0">
                <a:solidFill>
                  <a:srgbClr val="FFFF00"/>
                </a:solidFill>
              </a:rPr>
              <a:t>[</a:t>
            </a:r>
            <a:r>
              <a:rPr lang="ru-RU" sz="1600" b="1" dirty="0">
                <a:solidFill>
                  <a:srgbClr val="FFFF00"/>
                </a:solidFill>
              </a:rPr>
              <a:t>4</a:t>
            </a:r>
            <a:r>
              <a:rPr lang="en-US" sz="1600" b="1" dirty="0">
                <a:solidFill>
                  <a:srgbClr val="FFFF00"/>
                </a:solidFill>
              </a:rPr>
              <a:t>]</a:t>
            </a:r>
            <a:endParaRPr sz="1600" b="1" dirty="0">
              <a:solidFill>
                <a:srgbClr val="FFFF00"/>
              </a:solidFill>
            </a:endParaRPr>
          </a:p>
        </p:txBody>
      </p:sp>
      <p:sp>
        <p:nvSpPr>
          <p:cNvPr id="27651" name="Rectangle 3"/>
          <p:cNvSpPr>
            <a:spLocks noGrp="1" noChangeShapeType="1"/>
          </p:cNvSpPr>
          <p:nvPr>
            <p:ph type="body"/>
          </p:nvPr>
        </p:nvSpPr>
        <p:spPr bwMode="auto">
          <a:xfrm>
            <a:off x="457200" y="1312905"/>
            <a:ext cx="8554252" cy="481325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E3FF"/>
              </a:buClr>
              <a:buChar char="•"/>
              <a:defRPr sz="3200" b="0" i="0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E3FF"/>
              </a:buClr>
              <a:buChar char="–"/>
              <a:defRPr sz="2800" b="0" i="0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E3FF"/>
              </a:buClr>
              <a:buChar char="•"/>
              <a:defRPr sz="2400" b="0" i="0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E3FF"/>
              </a:buClr>
              <a:buChar char="–"/>
              <a:defRPr sz="2000" b="0" i="0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E3FF"/>
              </a:buClr>
              <a:buChar char="•"/>
              <a:defRPr sz="2000" b="0" i="0">
                <a:solidFill>
                  <a:schemeClr val="dk1"/>
                </a:solidFill>
                <a:latin typeface="Arial"/>
              </a:defRPr>
            </a:lvl5pPr>
          </a:lstStyle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1.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Есть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ли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у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Вас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собственное</a:t>
            </a:r>
            <a:r>
              <a:rPr lang="en-US"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пространство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/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вещи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? </a:t>
            </a:r>
            <a:endParaRPr sz="2400" dirty="0">
              <a:solidFill>
                <a:schemeClr val="accent4">
                  <a:lumMod val="25000"/>
                </a:schemeClr>
              </a:solidFill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2.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Есть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ли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у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Вас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общие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и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отдельные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интересы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?</a:t>
            </a:r>
            <a:endParaRPr sz="2400" dirty="0">
              <a:solidFill>
                <a:schemeClr val="accent4">
                  <a:lumMod val="25000"/>
                </a:schemeClr>
              </a:solidFill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3.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Есть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ли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у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Вас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общие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друзья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и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отдельные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у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каждого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? </a:t>
            </a:r>
            <a:endParaRPr sz="2400" dirty="0">
              <a:solidFill>
                <a:schemeClr val="accent4">
                  <a:lumMod val="25000"/>
                </a:schemeClr>
              </a:solidFill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4.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Предъявляете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ли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Вы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свои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чувства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партнеру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?</a:t>
            </a:r>
            <a:endParaRPr sz="2400" dirty="0">
              <a:solidFill>
                <a:schemeClr val="accent4">
                  <a:lumMod val="25000"/>
                </a:schemeClr>
              </a:solidFill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5.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Есть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ли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у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Вас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совместные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и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отдельные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планы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?</a:t>
            </a:r>
            <a:endParaRPr sz="2400" dirty="0">
              <a:solidFill>
                <a:schemeClr val="accent4">
                  <a:lumMod val="25000"/>
                </a:schemeClr>
              </a:solidFill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6.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Есть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ли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у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Вас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собственные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и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совместные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ценности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,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традиции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,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ритуалы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?</a:t>
            </a:r>
            <a:endParaRPr sz="2400" dirty="0">
              <a:solidFill>
                <a:schemeClr val="accent4">
                  <a:lumMod val="25000"/>
                </a:schemeClr>
              </a:solidFill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7.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Есть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ли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у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каждого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свои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правила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,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которые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уважает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другой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партнер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?</a:t>
            </a:r>
            <a:endParaRPr sz="2400" dirty="0">
              <a:solidFill>
                <a:schemeClr val="accent4">
                  <a:lumMod val="25000"/>
                </a:schemeClr>
              </a:solidFill>
            </a:endParaRPr>
          </a:p>
          <a:p>
            <a:pPr marL="342900" lvl="0" indent="-342900">
              <a:lnSpc>
                <a:spcPct val="90000"/>
              </a:lnSpc>
              <a:spcBef>
                <a:spcPts val="0"/>
              </a:spcBef>
              <a:buNone/>
              <a:defRPr/>
            </a:pPr>
            <a:endParaRPr sz="2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 noChangeShapeType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</p:spPr>
        <p:txBody>
          <a:bodyPr lIns="91440" tIns="45720" rIns="91440" bIns="45720" anchor="ctr" anchorCtr="0"/>
          <a:lstStyle>
            <a:lvl1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Arial"/>
              </a:defRPr>
            </a:lvl1pPr>
            <a:lvl2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Arial"/>
              </a:defRPr>
            </a:lvl2pPr>
            <a:lvl3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Arial"/>
              </a:defRPr>
            </a:lvl3pPr>
            <a:lvl4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Arial"/>
              </a:defRPr>
            </a:lvl4pPr>
            <a:lvl5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Arial"/>
              </a:defRPr>
            </a:lvl5pPr>
          </a:lstStyle>
          <a:p>
            <a:pPr marL="0" marR="0" indent="0">
              <a:spcBef>
                <a:spcPts val="0"/>
              </a:spcBef>
              <a:spcAft>
                <a:spcPts val="0"/>
              </a:spcAft>
              <a:defRPr/>
            </a:pPr>
            <a:r>
              <a:rPr sz="2600" b="1" dirty="0">
                <a:solidFill>
                  <a:srgbClr val="FFFF00"/>
                </a:solidFill>
                <a:latin typeface="Arial"/>
                <a:ea typeface="Arial"/>
                <a:cs typeface="Arial"/>
              </a:rPr>
              <a:t>ПРИМЕРНЫЕ ВОПРОСЫ ДЛЯ ИССЛЕДОВАНИЯ</a:t>
            </a:r>
            <a:endParaRPr sz="2600" b="1" dirty="0">
              <a:solidFill>
                <a:srgbClr val="FFFF00"/>
              </a:solidFill>
            </a:endParaRPr>
          </a:p>
          <a:p>
            <a:pPr>
              <a:defRPr/>
            </a:pPr>
            <a:r>
              <a:rPr sz="2600" b="1" dirty="0">
                <a:solidFill>
                  <a:srgbClr val="FFFF00"/>
                </a:solidFill>
                <a:latin typeface="Arial"/>
                <a:ea typeface="Arial"/>
                <a:cs typeface="Arial"/>
              </a:rPr>
              <a:t>«ВНЕШНИХ ГРАНИЦ» СЕМЬИ</a:t>
            </a:r>
            <a:r>
              <a:rPr lang="en-US" sz="2600" dirty="0">
                <a:solidFill>
                  <a:srgbClr val="1A1A1A"/>
                </a:solidFill>
                <a:highlight>
                  <a:srgbClr val="FFFFFF"/>
                </a:highlight>
                <a:latin typeface="Times New Roman"/>
                <a:ea typeface="Arial"/>
                <a:cs typeface="Times New Roman"/>
              </a:rPr>
              <a:t> </a:t>
            </a:r>
            <a:r>
              <a:rPr lang="en-US" sz="1600" b="1" dirty="0">
                <a:solidFill>
                  <a:srgbClr val="FFFF00"/>
                </a:solidFill>
              </a:rPr>
              <a:t>[</a:t>
            </a:r>
            <a:r>
              <a:rPr lang="ru-RU" sz="1600" b="1" dirty="0">
                <a:solidFill>
                  <a:srgbClr val="FFFF00"/>
                </a:solidFill>
              </a:rPr>
              <a:t>4</a:t>
            </a:r>
            <a:r>
              <a:rPr lang="en-US" sz="1600" b="1" dirty="0">
                <a:solidFill>
                  <a:srgbClr val="FFFF00"/>
                </a:solidFill>
              </a:rPr>
              <a:t>]</a:t>
            </a:r>
            <a:endParaRPr sz="1600" b="1" dirty="0">
              <a:solidFill>
                <a:srgbClr val="FFFF00"/>
              </a:solidFill>
            </a:endParaRPr>
          </a:p>
        </p:txBody>
      </p:sp>
      <p:sp>
        <p:nvSpPr>
          <p:cNvPr id="28675" name="Содержимое 2"/>
          <p:cNvSpPr>
            <a:spLocks noGrp="1" noChangeShapeType="1"/>
          </p:cNvSpPr>
          <p:nvPr>
            <p:ph/>
          </p:nvPr>
        </p:nvSpPr>
        <p:spPr bwMode="auto">
          <a:xfrm>
            <a:off x="457200" y="1268412"/>
            <a:ext cx="8229600" cy="482758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E3FF"/>
              </a:buClr>
              <a:buChar char="•"/>
              <a:defRPr sz="3200" b="0" i="0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E3FF"/>
              </a:buClr>
              <a:buChar char="–"/>
              <a:defRPr sz="2800" b="0" i="0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E3FF"/>
              </a:buClr>
              <a:buChar char="•"/>
              <a:defRPr sz="2400" b="0" i="0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E3FF"/>
              </a:buClr>
              <a:buChar char="–"/>
              <a:defRPr sz="2000" b="0" i="0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E3FF"/>
              </a:buClr>
              <a:buChar char="•"/>
              <a:defRPr sz="2000" b="0" i="0">
                <a:solidFill>
                  <a:schemeClr val="dk1"/>
                </a:solidFill>
                <a:latin typeface="Arial"/>
              </a:defRPr>
            </a:lvl5pPr>
          </a:lstStyle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600" dirty="0"/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1.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Принимаете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ли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Вы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гостей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дома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или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в</a:t>
            </a:r>
            <a:r>
              <a:rPr lang="en-US"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общественных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местах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(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кафе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,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рестораны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)?</a:t>
            </a:r>
            <a:endParaRPr sz="2400" dirty="0">
              <a:solidFill>
                <a:schemeClr val="accent4">
                  <a:lumMod val="25000"/>
                </a:schemeClr>
              </a:solidFill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2.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Общаетесь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ли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Вы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доверительно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с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родителями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и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другими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родственниками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?</a:t>
            </a:r>
            <a:endParaRPr sz="2400" dirty="0">
              <a:solidFill>
                <a:schemeClr val="accent4">
                  <a:lumMod val="25000"/>
                </a:schemeClr>
              </a:solidFill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3.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Обсуждаете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ли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Вы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с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друзьями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проблемы</a:t>
            </a:r>
            <a:r>
              <a:rPr lang="en-US"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семьи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? </a:t>
            </a:r>
            <a:endParaRPr sz="2400" dirty="0">
              <a:solidFill>
                <a:schemeClr val="accent4">
                  <a:lumMod val="25000"/>
                </a:schemeClr>
              </a:solidFill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4.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Отмечаете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ли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Вы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значимые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события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в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кругу</a:t>
            </a:r>
            <a:r>
              <a:rPr lang="en-US"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семьи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или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с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друзьями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? </a:t>
            </a:r>
            <a:endParaRPr sz="2400" dirty="0">
              <a:solidFill>
                <a:schemeClr val="accent4">
                  <a:lumMod val="25000"/>
                </a:schemeClr>
              </a:solidFill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5.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Допустимо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ли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для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Вас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принимать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гостей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в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своем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доме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с «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ночевкой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»?</a:t>
            </a:r>
            <a:endParaRPr sz="2400" dirty="0">
              <a:solidFill>
                <a:schemeClr val="accent4">
                  <a:lumMod val="25000"/>
                </a:schemeClr>
              </a:solidFill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6.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Разрешаете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ли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Вы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своим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детям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приглашать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друзей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в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гости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?</a:t>
            </a:r>
            <a:endParaRPr sz="2400" dirty="0">
              <a:solidFill>
                <a:schemeClr val="accent4">
                  <a:lumMod val="25000"/>
                </a:schemeClr>
              </a:solidFill>
            </a:endParaRPr>
          </a:p>
          <a:p>
            <a:pPr marL="0" lvl="0" indent="0">
              <a:spcBef>
                <a:spcPts val="0"/>
              </a:spcBef>
              <a:buClr>
                <a:srgbClr val="E3E3FF"/>
              </a:buClr>
              <a:buSzPct val="100000"/>
              <a:buChar char="•"/>
              <a:defRPr/>
            </a:pPr>
            <a:endParaRPr sz="2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3768095" name="TextBox 63768094"/>
          <p:cNvSpPr txBox="1"/>
          <p:nvPr/>
        </p:nvSpPr>
        <p:spPr bwMode="auto">
          <a:xfrm>
            <a:off x="357158" y="1071546"/>
            <a:ext cx="8429684" cy="566597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1.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Насколько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эмоционально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близкими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друг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другу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чувствуют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себя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супруги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?</a:t>
            </a:r>
            <a:endParaRPr lang="en-US" sz="2400" dirty="0">
              <a:solidFill>
                <a:schemeClr val="accent4">
                  <a:lumMod val="25000"/>
                </a:schemeClr>
              </a:solidFill>
              <a:ea typeface="Arial"/>
              <a:cs typeface="Arial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2.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Насколько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активно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участвуют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они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в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жизни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друг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друга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?</a:t>
            </a:r>
            <a:endParaRPr lang="en-US" sz="2400" dirty="0">
              <a:solidFill>
                <a:schemeClr val="accent4">
                  <a:lumMod val="25000"/>
                </a:schemeClr>
              </a:solidFill>
              <a:ea typeface="Arial"/>
              <a:cs typeface="Arial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3.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Проводят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ли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супруги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время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вместе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,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когда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это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endParaRPr sz="2400" dirty="0">
              <a:solidFill>
                <a:schemeClr val="accent4">
                  <a:lumMod val="25000"/>
                </a:schemeClr>
              </a:solidFill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возможно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или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предпочитают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заниматься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своими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делами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?</a:t>
            </a:r>
            <a:endParaRPr lang="en-US" sz="2400" dirty="0">
              <a:solidFill>
                <a:schemeClr val="accent4">
                  <a:lumMod val="25000"/>
                </a:schemeClr>
              </a:solidFill>
              <a:ea typeface="Arial"/>
              <a:cs typeface="Arial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4.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Имеют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ли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супруги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общих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друзей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или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у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каждого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они</a:t>
            </a:r>
            <a:r>
              <a:rPr lang="en-US"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свои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?</a:t>
            </a:r>
            <a:endParaRPr lang="en-US" sz="2400" dirty="0">
              <a:solidFill>
                <a:schemeClr val="accent4">
                  <a:lumMod val="25000"/>
                </a:schemeClr>
              </a:solidFill>
              <a:ea typeface="Arial"/>
              <a:cs typeface="Arial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5.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Что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супруги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любят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делать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вместе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и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есть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ли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у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них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общие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интересы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?</a:t>
            </a:r>
            <a:endParaRPr lang="en-US" sz="2400" dirty="0">
              <a:solidFill>
                <a:schemeClr val="accent4">
                  <a:lumMod val="25000"/>
                </a:schemeClr>
              </a:solidFill>
              <a:ea typeface="Arial"/>
              <a:cs typeface="Arial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6.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Как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пара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проводит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праздники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и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дни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рождения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?</a:t>
            </a:r>
            <a:endParaRPr lang="en-US" sz="2400" dirty="0">
              <a:solidFill>
                <a:schemeClr val="accent4">
                  <a:lumMod val="25000"/>
                </a:schemeClr>
              </a:solidFill>
              <a:ea typeface="Arial"/>
              <a:cs typeface="Arial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7.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Что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обычно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происходит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у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пары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вечером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и в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выходные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?</a:t>
            </a:r>
            <a:endParaRPr lang="en-US" sz="2400" dirty="0">
              <a:solidFill>
                <a:schemeClr val="accent4">
                  <a:lumMod val="25000"/>
                </a:schemeClr>
              </a:solidFill>
              <a:ea typeface="Arial"/>
              <a:cs typeface="Arial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8.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Как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соотносится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интенсивность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отношений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родителей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и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ребенка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с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возрастом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ребенка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?</a:t>
            </a:r>
            <a:endParaRPr sz="2400" dirty="0">
              <a:solidFill>
                <a:schemeClr val="accent4">
                  <a:lumMod val="25000"/>
                </a:schemeClr>
              </a:solidFill>
            </a:endParaRPr>
          </a:p>
          <a:p>
            <a:pPr algn="l">
              <a:defRPr/>
            </a:pPr>
            <a:endParaRPr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350606287" name="TextBox 350606286"/>
          <p:cNvSpPr txBox="1"/>
          <p:nvPr/>
        </p:nvSpPr>
        <p:spPr bwMode="auto">
          <a:xfrm>
            <a:off x="785786" y="214290"/>
            <a:ext cx="7498506" cy="80143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spAutoFit/>
          </a:bodyPr>
          <a:lstStyle/>
          <a:p>
            <a:pPr marL="0" marR="0" indent="0" algn="l">
              <a:spcBef>
                <a:spcPts val="0"/>
              </a:spcBef>
              <a:spcAft>
                <a:spcPts val="0"/>
              </a:spcAft>
              <a:defRPr/>
            </a:pPr>
            <a:r>
              <a:rPr sz="2400" b="1" dirty="0">
                <a:solidFill>
                  <a:srgbClr val="FFC000"/>
                </a:solidFill>
                <a:latin typeface="Arial"/>
                <a:ea typeface="Arial"/>
                <a:cs typeface="Arial"/>
              </a:rPr>
              <a:t>             </a:t>
            </a:r>
            <a:r>
              <a:rPr sz="2400" b="1" dirty="0">
                <a:solidFill>
                  <a:srgbClr val="FFFF00"/>
                </a:solidFill>
                <a:latin typeface="Arial"/>
                <a:ea typeface="Arial"/>
                <a:cs typeface="Arial"/>
              </a:rPr>
              <a:t>ПРИМЕРНЫЕ ВОПРОСЫ ДЛЯ ОЦЕНКИ</a:t>
            </a:r>
            <a:r>
              <a:rPr sz="2400" b="1" dirty="0">
                <a:solidFill>
                  <a:srgbClr val="FFFF00"/>
                </a:solidFill>
              </a:rPr>
              <a:t> </a:t>
            </a:r>
            <a:r>
              <a:rPr sz="2400" b="1" dirty="0">
                <a:solidFill>
                  <a:srgbClr val="FFFF00"/>
                </a:solidFill>
                <a:latin typeface="Arial"/>
                <a:ea typeface="Arial"/>
                <a:cs typeface="Arial"/>
              </a:rPr>
              <a:t>     </a:t>
            </a:r>
          </a:p>
          <a:p>
            <a:pPr>
              <a:defRPr/>
            </a:pPr>
            <a:r>
              <a:rPr sz="2400" b="1" dirty="0">
                <a:solidFill>
                  <a:srgbClr val="FFFF00"/>
                </a:solidFill>
                <a:latin typeface="Arial"/>
                <a:ea typeface="Arial"/>
                <a:cs typeface="Arial"/>
              </a:rPr>
              <a:t>                             СПЛОЧЕННОСТИ</a:t>
            </a:r>
            <a:r>
              <a:rPr lang="en-US" sz="2400" dirty="0">
                <a:solidFill>
                  <a:srgbClr val="FFFF00"/>
                </a:solidFill>
                <a:highlight>
                  <a:srgbClr val="FFFFFF"/>
                </a:highlight>
                <a:latin typeface="Times New Roman"/>
                <a:ea typeface="Arial"/>
                <a:cs typeface="Times New Roman"/>
              </a:rPr>
              <a:t> </a:t>
            </a:r>
            <a:r>
              <a:rPr lang="en-US" sz="1600" b="1" dirty="0">
                <a:solidFill>
                  <a:srgbClr val="FFFF00"/>
                </a:solidFill>
                <a:ea typeface="Arial"/>
                <a:cs typeface="Arial"/>
              </a:rPr>
              <a:t>[</a:t>
            </a:r>
            <a:r>
              <a:rPr lang="ru-RU" sz="1600" b="1" dirty="0">
                <a:solidFill>
                  <a:srgbClr val="FFFF00"/>
                </a:solidFill>
                <a:ea typeface="Arial"/>
                <a:cs typeface="Arial"/>
              </a:rPr>
              <a:t>4</a:t>
            </a:r>
            <a:r>
              <a:rPr lang="en-US" sz="1600" b="1" dirty="0">
                <a:solidFill>
                  <a:srgbClr val="FFFF00"/>
                </a:solidFill>
                <a:ea typeface="Arial"/>
                <a:cs typeface="Arial"/>
              </a:rPr>
              <a:t>]</a:t>
            </a:r>
            <a:endParaRPr sz="1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3659807" name="TextBox 343659806"/>
          <p:cNvSpPr txBox="1"/>
          <p:nvPr/>
        </p:nvSpPr>
        <p:spPr bwMode="auto">
          <a:xfrm>
            <a:off x="618263" y="1214423"/>
            <a:ext cx="8219865" cy="4633833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4">
                    <a:lumMod val="25000"/>
                  </a:schemeClr>
                </a:solidFill>
                <a:ea typeface="Arial"/>
                <a:cs typeface="Arial"/>
              </a:rPr>
              <a:t>1</a:t>
            </a:r>
            <a:r>
              <a:rPr lang="en-US" sz="2400" b="1" dirty="0">
                <a:solidFill>
                  <a:schemeClr val="accent4">
                    <a:lumMod val="25000"/>
                  </a:schemeClr>
                </a:solidFill>
                <a:ea typeface="Arial"/>
                <a:cs typeface="Arial"/>
              </a:rPr>
              <a:t>.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Поделено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ли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руководство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семьей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между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супругами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?</a:t>
            </a:r>
            <a:endParaRPr lang="en-US" sz="2400" dirty="0">
              <a:solidFill>
                <a:schemeClr val="accent4">
                  <a:lumMod val="25000"/>
                </a:schemeClr>
              </a:solidFill>
              <a:ea typeface="Arial"/>
              <a:cs typeface="Arial"/>
            </a:endParaRPr>
          </a:p>
          <a:p>
            <a:pPr>
              <a:defRPr/>
            </a:pPr>
            <a:r>
              <a:rPr lang="en-US"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2.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Строгая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ли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в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семье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дисциплина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?</a:t>
            </a:r>
            <a:endParaRPr lang="en-US" sz="2400" dirty="0">
              <a:solidFill>
                <a:schemeClr val="accent4">
                  <a:lumMod val="25000"/>
                </a:schemeClr>
              </a:solidFill>
              <a:ea typeface="Arial"/>
              <a:cs typeface="Arial"/>
            </a:endParaRPr>
          </a:p>
          <a:p>
            <a:pPr>
              <a:defRPr/>
            </a:pPr>
            <a:r>
              <a:rPr lang="en-US"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3.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Как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проходит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обсуждение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разногласий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в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семье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?</a:t>
            </a:r>
            <a:endParaRPr lang="en-US" sz="2400" dirty="0">
              <a:solidFill>
                <a:schemeClr val="accent4">
                  <a:lumMod val="25000"/>
                </a:schemeClr>
              </a:solidFill>
              <a:ea typeface="Arial"/>
              <a:cs typeface="Arial"/>
            </a:endParaRPr>
          </a:p>
          <a:p>
            <a:pPr>
              <a:defRPr/>
            </a:pPr>
            <a:r>
              <a:rPr lang="en-US"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4.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Выполняют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ли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супруги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определенные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задачи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или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роли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в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семье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строго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не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определены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?</a:t>
            </a:r>
            <a:endParaRPr lang="en-US" sz="2400" dirty="0">
              <a:solidFill>
                <a:schemeClr val="accent4">
                  <a:lumMod val="25000"/>
                </a:schemeClr>
              </a:solidFill>
              <a:ea typeface="Arial"/>
              <a:cs typeface="Arial"/>
            </a:endParaRPr>
          </a:p>
          <a:p>
            <a:pPr>
              <a:defRPr/>
            </a:pPr>
            <a:r>
              <a:rPr lang="en-US"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5.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Насколько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часто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меняются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в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семье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правила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поведения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?</a:t>
            </a:r>
            <a:endParaRPr lang="en-US" sz="2400" dirty="0">
              <a:solidFill>
                <a:schemeClr val="accent4">
                  <a:lumMod val="25000"/>
                </a:schemeClr>
              </a:solidFill>
              <a:ea typeface="Arial"/>
              <a:cs typeface="Arial"/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6.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Как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часто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происходят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в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семье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другие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изменения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?</a:t>
            </a:r>
            <a:endParaRPr lang="en-US" sz="2400" dirty="0">
              <a:solidFill>
                <a:schemeClr val="accent4">
                  <a:lumMod val="25000"/>
                </a:schemeClr>
              </a:solidFill>
              <a:ea typeface="Arial"/>
              <a:cs typeface="Arial"/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7.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Кажется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ли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вам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семья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дезорганизованной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или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ригидной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?</a:t>
            </a:r>
            <a:endParaRPr lang="en-US" sz="2400" dirty="0">
              <a:solidFill>
                <a:schemeClr val="accent4">
                  <a:lumMod val="25000"/>
                </a:schemeClr>
              </a:solidFill>
              <a:ea typeface="Arial"/>
              <a:cs typeface="Arial"/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8.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Насколько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строго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осуществляют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родители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руководящие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функции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?</a:t>
            </a:r>
            <a:endParaRPr sz="2400" dirty="0">
              <a:solidFill>
                <a:schemeClr val="accent4">
                  <a:lumMod val="25000"/>
                </a:schemeClr>
              </a:solidFill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  <a:defRPr/>
            </a:pPr>
            <a:endParaRPr sz="2000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1115606744" name="TextBox 1115606743"/>
          <p:cNvSpPr txBox="1"/>
          <p:nvPr/>
        </p:nvSpPr>
        <p:spPr bwMode="auto">
          <a:xfrm>
            <a:off x="571472" y="357166"/>
            <a:ext cx="8358246" cy="446212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2400" b="1" dirty="0">
                <a:solidFill>
                  <a:srgbClr val="FFFF00"/>
                </a:solidFill>
                <a:latin typeface="Arial"/>
                <a:ea typeface="Arial"/>
                <a:cs typeface="Arial"/>
              </a:rPr>
              <a:t>ПРИМЕРНЫЕ ВОПРОСЫ ДЛЯ ОЦЕНКИ ГИБКОСТИ</a:t>
            </a:r>
            <a:r>
              <a:rPr lang="en-US" sz="2400" b="1" dirty="0">
                <a:solidFill>
                  <a:srgbClr val="FFFF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600" b="1" dirty="0">
                <a:solidFill>
                  <a:srgbClr val="FFFF00"/>
                </a:solidFill>
                <a:ea typeface="Arial"/>
                <a:cs typeface="Arial"/>
              </a:rPr>
              <a:t>[</a:t>
            </a:r>
            <a:r>
              <a:rPr lang="ru-RU" sz="1600" b="1" dirty="0">
                <a:solidFill>
                  <a:srgbClr val="FFFF00"/>
                </a:solidFill>
                <a:ea typeface="Arial"/>
                <a:cs typeface="Arial"/>
              </a:rPr>
              <a:t>4</a:t>
            </a:r>
            <a:r>
              <a:rPr lang="en-US" sz="1600" b="1" dirty="0">
                <a:solidFill>
                  <a:srgbClr val="FFFF00"/>
                </a:solidFill>
                <a:ea typeface="Arial"/>
                <a:cs typeface="Arial"/>
              </a:rPr>
              <a:t>]</a:t>
            </a:r>
            <a:endParaRPr sz="1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 noChangeShapeType="1"/>
          </p:cNvSpPr>
          <p:nvPr>
            <p:ph type="title"/>
          </p:nvPr>
        </p:nvSpPr>
        <p:spPr bwMode="auto">
          <a:xfrm>
            <a:off x="457199" y="255763"/>
            <a:ext cx="8229600" cy="529166"/>
          </a:xfrm>
          <a:prstGeom prst="rect">
            <a:avLst/>
          </a:prstGeom>
        </p:spPr>
        <p:txBody>
          <a:bodyPr lIns="91440" tIns="45720" rIns="91440" bIns="45720" anchor="ctr" anchorCtr="0"/>
          <a:lstStyle>
            <a:lvl1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Arial"/>
              </a:defRPr>
            </a:lvl1pPr>
            <a:lvl2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Arial"/>
              </a:defRPr>
            </a:lvl2pPr>
            <a:lvl3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Arial"/>
              </a:defRPr>
            </a:lvl3pPr>
            <a:lvl4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Arial"/>
              </a:defRPr>
            </a:lvl4pPr>
            <a:lvl5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Arial"/>
              </a:defRPr>
            </a:lvl5pPr>
          </a:lstStyle>
          <a:p>
            <a:pPr marL="0" lvl="0" indent="0">
              <a:spcBef>
                <a:spcPts val="0"/>
              </a:spcBef>
              <a:buNone/>
              <a:defRPr/>
            </a:pPr>
            <a:r>
              <a:rPr lang="ru-RU" sz="2400" b="1" i="0" u="none" dirty="0">
                <a:solidFill>
                  <a:srgbClr val="FFFF00"/>
                </a:solidFill>
                <a:latin typeface="Times New Roman"/>
                <a:ea typeface="Times New Roman"/>
              </a:rPr>
              <a:t>СПИСОК ИСПОЛЬЗОВАННЫХ ИСТОЧНИКОВ</a:t>
            </a:r>
            <a:endParaRPr lang="ru-RU" dirty="0"/>
          </a:p>
        </p:txBody>
      </p:sp>
      <p:sp>
        <p:nvSpPr>
          <p:cNvPr id="441541257" name=" 441541256"/>
          <p:cNvSpPr/>
          <p:nvPr/>
        </p:nvSpPr>
        <p:spPr bwMode="auto">
          <a:xfrm>
            <a:off x="245876" y="846666"/>
            <a:ext cx="8601085" cy="5654168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dirty="0"/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ru-RU" sz="2000" dirty="0" err="1">
                <a:solidFill>
                  <a:schemeClr val="accent4">
                    <a:lumMod val="25000"/>
                  </a:schemeClr>
                </a:solidFill>
                <a:latin typeface="+mn-lt"/>
                <a:ea typeface="Arial"/>
                <a:cs typeface="Times New Roman"/>
              </a:rPr>
              <a:t>Боуэн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+mn-lt"/>
                <a:ea typeface="Arial"/>
                <a:cs typeface="Times New Roman"/>
              </a:rPr>
              <a:t> </a:t>
            </a:r>
            <a:r>
              <a:rPr lang="ru-RU" sz="2000" dirty="0" err="1">
                <a:solidFill>
                  <a:schemeClr val="accent4">
                    <a:lumMod val="25000"/>
                  </a:schemeClr>
                </a:solidFill>
                <a:latin typeface="+mn-lt"/>
                <a:ea typeface="Arial"/>
                <a:cs typeface="Times New Roman"/>
              </a:rPr>
              <a:t>Мюррей</a:t>
            </a:r>
            <a:r>
              <a:rPr lang="ru-RU" sz="2000" dirty="0">
                <a:solidFill>
                  <a:schemeClr val="accent4">
                    <a:lumMod val="25000"/>
                  </a:schemeClr>
                </a:solidFill>
                <a:latin typeface="+mn-lt"/>
                <a:ea typeface="Arial"/>
                <a:cs typeface="Times New Roman"/>
              </a:rPr>
              <a:t> </a:t>
            </a:r>
            <a:r>
              <a:rPr sz="2000" i="0" u="none" dirty="0" err="1">
                <a:solidFill>
                  <a:schemeClr val="accent4">
                    <a:lumMod val="25000"/>
                  </a:schemeClr>
                </a:solidFill>
                <a:latin typeface="+mn-lt"/>
                <a:ea typeface="Arial"/>
                <a:cs typeface="Times New Roman"/>
              </a:rPr>
              <a:t>Теория</a:t>
            </a:r>
            <a:r>
              <a:rPr sz="2000" i="0" u="none" dirty="0">
                <a:solidFill>
                  <a:schemeClr val="accent4">
                    <a:lumMod val="25000"/>
                  </a:schemeClr>
                </a:solidFill>
                <a:latin typeface="+mn-lt"/>
                <a:ea typeface="Arial"/>
                <a:cs typeface="Times New Roman"/>
              </a:rPr>
              <a:t> </a:t>
            </a:r>
            <a:r>
              <a:rPr sz="2000" i="0" u="none" dirty="0" err="1">
                <a:solidFill>
                  <a:schemeClr val="accent4">
                    <a:lumMod val="25000"/>
                  </a:schemeClr>
                </a:solidFill>
                <a:latin typeface="+mn-lt"/>
                <a:ea typeface="Arial"/>
                <a:cs typeface="Times New Roman"/>
              </a:rPr>
              <a:t>семейных</a:t>
            </a:r>
            <a:r>
              <a:rPr sz="2000" i="0" u="none" dirty="0">
                <a:solidFill>
                  <a:schemeClr val="accent4">
                    <a:lumMod val="25000"/>
                  </a:schemeClr>
                </a:solidFill>
                <a:latin typeface="+mn-lt"/>
                <a:ea typeface="Arial"/>
                <a:cs typeface="Times New Roman"/>
              </a:rPr>
              <a:t> </a:t>
            </a:r>
            <a:r>
              <a:rPr sz="2000" i="0" u="none" dirty="0" err="1">
                <a:solidFill>
                  <a:schemeClr val="accent4">
                    <a:lumMod val="25000"/>
                  </a:schemeClr>
                </a:solidFill>
                <a:latin typeface="+mn-lt"/>
                <a:ea typeface="Arial"/>
                <a:cs typeface="Times New Roman"/>
              </a:rPr>
              <a:t>систем</a:t>
            </a:r>
            <a:r>
              <a:rPr sz="2000" i="0" u="none" dirty="0">
                <a:solidFill>
                  <a:schemeClr val="accent4">
                    <a:lumMod val="25000"/>
                  </a:schemeClr>
                </a:solidFill>
                <a:latin typeface="+mn-lt"/>
                <a:ea typeface="Arial"/>
                <a:cs typeface="Times New Roman"/>
              </a:rPr>
              <a:t> </a:t>
            </a:r>
            <a:r>
              <a:rPr sz="2000" i="0" u="none" dirty="0" err="1">
                <a:solidFill>
                  <a:schemeClr val="accent4">
                    <a:lumMod val="25000"/>
                  </a:schemeClr>
                </a:solidFill>
                <a:latin typeface="+mn-lt"/>
                <a:ea typeface="Arial"/>
                <a:cs typeface="Times New Roman"/>
              </a:rPr>
              <a:t>Мюррея</a:t>
            </a:r>
            <a:r>
              <a:rPr sz="2000" i="0" u="none" dirty="0">
                <a:solidFill>
                  <a:schemeClr val="accent4">
                    <a:lumMod val="25000"/>
                  </a:schemeClr>
                </a:solidFill>
                <a:latin typeface="+mn-lt"/>
                <a:ea typeface="Arial"/>
                <a:cs typeface="Times New Roman"/>
              </a:rPr>
              <a:t> </a:t>
            </a:r>
            <a:r>
              <a:rPr sz="2000" i="0" u="none" dirty="0" err="1">
                <a:solidFill>
                  <a:schemeClr val="accent4">
                    <a:lumMod val="25000"/>
                  </a:schemeClr>
                </a:solidFill>
                <a:latin typeface="+mn-lt"/>
                <a:ea typeface="Arial"/>
                <a:cs typeface="Times New Roman"/>
              </a:rPr>
              <a:t>Боуэна</a:t>
            </a:r>
            <a:r>
              <a:rPr sz="2000" i="0" u="none" dirty="0">
                <a:solidFill>
                  <a:schemeClr val="accent4">
                    <a:lumMod val="25000"/>
                  </a:schemeClr>
                </a:solidFill>
                <a:latin typeface="+mn-lt"/>
                <a:ea typeface="Arial"/>
                <a:cs typeface="Times New Roman"/>
              </a:rPr>
              <a:t>: </a:t>
            </a:r>
            <a:r>
              <a:rPr sz="2000" i="0" u="none" dirty="0" err="1">
                <a:solidFill>
                  <a:schemeClr val="accent4">
                    <a:lumMod val="25000"/>
                  </a:schemeClr>
                </a:solidFill>
                <a:latin typeface="+mn-lt"/>
                <a:ea typeface="Arial"/>
                <a:cs typeface="Times New Roman"/>
              </a:rPr>
              <a:t>Основные</a:t>
            </a:r>
            <a:r>
              <a:rPr sz="2000" i="0" u="none" dirty="0">
                <a:solidFill>
                  <a:schemeClr val="accent4">
                    <a:lumMod val="25000"/>
                  </a:schemeClr>
                </a:solidFill>
                <a:latin typeface="+mn-lt"/>
                <a:ea typeface="Arial"/>
                <a:cs typeface="Times New Roman"/>
              </a:rPr>
              <a:t> </a:t>
            </a:r>
            <a:r>
              <a:rPr sz="2000" i="0" u="none" dirty="0" err="1">
                <a:solidFill>
                  <a:schemeClr val="accent4">
                    <a:lumMod val="25000"/>
                  </a:schemeClr>
                </a:solidFill>
                <a:latin typeface="+mn-lt"/>
                <a:ea typeface="Arial"/>
                <a:cs typeface="Times New Roman"/>
              </a:rPr>
              <a:t>понятия</a:t>
            </a:r>
            <a:r>
              <a:rPr sz="2000" i="0" u="none" dirty="0">
                <a:solidFill>
                  <a:schemeClr val="accent4">
                    <a:lumMod val="25000"/>
                  </a:schemeClr>
                </a:solidFill>
                <a:latin typeface="+mn-lt"/>
                <a:ea typeface="Arial"/>
                <a:cs typeface="Times New Roman"/>
              </a:rPr>
              <a:t>, </a:t>
            </a:r>
            <a:r>
              <a:rPr sz="2000" i="0" u="none" dirty="0" err="1">
                <a:solidFill>
                  <a:schemeClr val="accent4">
                    <a:lumMod val="25000"/>
                  </a:schemeClr>
                </a:solidFill>
                <a:latin typeface="+mn-lt"/>
                <a:ea typeface="Arial"/>
                <a:cs typeface="Times New Roman"/>
              </a:rPr>
              <a:t>методы</a:t>
            </a:r>
            <a:r>
              <a:rPr sz="2000" i="0" u="none" dirty="0">
                <a:solidFill>
                  <a:schemeClr val="accent4">
                    <a:lumMod val="25000"/>
                  </a:schemeClr>
                </a:solidFill>
                <a:latin typeface="+mn-lt"/>
                <a:ea typeface="Arial"/>
                <a:cs typeface="Times New Roman"/>
              </a:rPr>
              <a:t> и </a:t>
            </a:r>
            <a:r>
              <a:rPr sz="2000" i="0" u="none" dirty="0" err="1">
                <a:solidFill>
                  <a:schemeClr val="accent4">
                    <a:lumMod val="25000"/>
                  </a:schemeClr>
                </a:solidFill>
                <a:latin typeface="+mn-lt"/>
                <a:ea typeface="Arial"/>
                <a:cs typeface="Times New Roman"/>
              </a:rPr>
              <a:t>клиническая</a:t>
            </a:r>
            <a:r>
              <a:rPr sz="2000" i="0" u="none" dirty="0">
                <a:solidFill>
                  <a:schemeClr val="accent4">
                    <a:lumMod val="25000"/>
                  </a:schemeClr>
                </a:solidFill>
                <a:latin typeface="+mn-lt"/>
                <a:ea typeface="Arial"/>
                <a:cs typeface="Times New Roman"/>
              </a:rPr>
              <a:t> </a:t>
            </a:r>
            <a:r>
              <a:rPr sz="2000" i="0" u="none" dirty="0" err="1">
                <a:solidFill>
                  <a:schemeClr val="accent4">
                    <a:lumMod val="25000"/>
                  </a:schemeClr>
                </a:solidFill>
                <a:latin typeface="+mn-lt"/>
                <a:ea typeface="Arial"/>
                <a:cs typeface="Times New Roman"/>
              </a:rPr>
              <a:t>практика</a:t>
            </a:r>
            <a:r>
              <a:rPr sz="2000" dirty="0">
                <a:solidFill>
                  <a:schemeClr val="accent4">
                    <a:lumMod val="25000"/>
                  </a:schemeClr>
                </a:solidFill>
                <a:latin typeface="+mn-lt"/>
                <a:ea typeface="Arial"/>
                <a:cs typeface="Times New Roman"/>
              </a:rPr>
              <a:t>. М.: </a:t>
            </a:r>
            <a:r>
              <a:rPr lang="ru-RU" sz="2000" dirty="0" err="1">
                <a:solidFill>
                  <a:schemeClr val="accent4">
                    <a:lumMod val="25000"/>
                  </a:schemeClr>
                </a:solidFill>
                <a:latin typeface="+mn-lt"/>
              </a:rPr>
              <a:t>Когито</a:t>
            </a:r>
            <a:r>
              <a:rPr lang="ru-RU" sz="2000" dirty="0">
                <a:solidFill>
                  <a:schemeClr val="accent4">
                    <a:lumMod val="25000"/>
                  </a:schemeClr>
                </a:solidFill>
                <a:latin typeface="+mn-lt"/>
              </a:rPr>
              <a:t>-Центр, 2015.</a:t>
            </a:r>
            <a:endParaRPr sz="2000" dirty="0">
              <a:solidFill>
                <a:schemeClr val="accent4">
                  <a:lumMod val="25000"/>
                </a:schemeClr>
              </a:solidFill>
              <a:latin typeface="+mn-lt"/>
              <a:cs typeface="Times New Roman"/>
            </a:endParaRP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ru-RU" sz="2000" dirty="0">
                <a:solidFill>
                  <a:schemeClr val="accent4">
                    <a:lumMod val="25000"/>
                  </a:schemeClr>
                </a:solidFill>
                <a:latin typeface="+mn-lt"/>
                <a:ea typeface="Arial"/>
                <a:cs typeface="Times New Roman"/>
              </a:rPr>
              <a:t>Васильева Э.К. Семья и ее функции. М., 2015.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sz="2000" i="0" u="none" dirty="0" err="1">
                <a:solidFill>
                  <a:schemeClr val="accent4">
                    <a:lumMod val="25000"/>
                  </a:schemeClr>
                </a:solidFill>
                <a:latin typeface="+mn-lt"/>
                <a:ea typeface="Arial"/>
                <a:cs typeface="Times New Roman"/>
              </a:rPr>
              <a:t>Джексон</a:t>
            </a:r>
            <a:r>
              <a:rPr sz="2000" i="0" u="none" dirty="0">
                <a:solidFill>
                  <a:schemeClr val="accent4">
                    <a:lumMod val="25000"/>
                  </a:schemeClr>
                </a:solidFill>
                <a:latin typeface="+mn-lt"/>
                <a:ea typeface="Arial"/>
                <a:cs typeface="Times New Roman"/>
              </a:rPr>
              <a:t> Д. </a:t>
            </a:r>
            <a:r>
              <a:rPr sz="2000" i="0" u="none" dirty="0" err="1">
                <a:solidFill>
                  <a:schemeClr val="accent4">
                    <a:lumMod val="25000"/>
                  </a:schemeClr>
                </a:solidFill>
                <a:latin typeface="+mn-lt"/>
                <a:ea typeface="Arial"/>
                <a:cs typeface="Times New Roman"/>
              </a:rPr>
              <a:t>Внешние</a:t>
            </a:r>
            <a:r>
              <a:rPr sz="2000" i="0" u="none" dirty="0">
                <a:solidFill>
                  <a:schemeClr val="accent4">
                    <a:lumMod val="25000"/>
                  </a:schemeClr>
                </a:solidFill>
                <a:latin typeface="+mn-lt"/>
                <a:ea typeface="Arial"/>
                <a:cs typeface="Times New Roman"/>
              </a:rPr>
              <a:t> и </a:t>
            </a:r>
            <a:r>
              <a:rPr sz="2000" i="0" u="none" dirty="0" err="1">
                <a:solidFill>
                  <a:schemeClr val="accent4">
                    <a:lumMod val="25000"/>
                  </a:schemeClr>
                </a:solidFill>
                <a:latin typeface="+mn-lt"/>
                <a:ea typeface="Arial"/>
                <a:cs typeface="Times New Roman"/>
              </a:rPr>
              <a:t>внутренние</a:t>
            </a:r>
            <a:r>
              <a:rPr sz="2000" i="0" u="none" dirty="0">
                <a:solidFill>
                  <a:schemeClr val="accent4">
                    <a:lumMod val="25000"/>
                  </a:schemeClr>
                </a:solidFill>
                <a:latin typeface="+mn-lt"/>
                <a:ea typeface="Arial"/>
                <a:cs typeface="Times New Roman"/>
              </a:rPr>
              <a:t> </a:t>
            </a:r>
            <a:r>
              <a:rPr sz="2000" i="0" u="none" dirty="0" err="1">
                <a:solidFill>
                  <a:schemeClr val="accent4">
                    <a:lumMod val="25000"/>
                  </a:schemeClr>
                </a:solidFill>
                <a:latin typeface="+mn-lt"/>
                <a:ea typeface="Arial"/>
                <a:cs typeface="Times New Roman"/>
              </a:rPr>
              <a:t>границы</a:t>
            </a:r>
            <a:r>
              <a:rPr sz="2000" i="0" u="none" dirty="0">
                <a:solidFill>
                  <a:schemeClr val="accent4">
                    <a:lumMod val="25000"/>
                  </a:schemeClr>
                </a:solidFill>
                <a:latin typeface="+mn-lt"/>
                <a:ea typeface="Arial"/>
                <a:cs typeface="Times New Roman"/>
              </a:rPr>
              <a:t> </a:t>
            </a:r>
            <a:r>
              <a:rPr sz="2000" i="0" u="none" dirty="0" err="1">
                <a:solidFill>
                  <a:schemeClr val="accent4">
                    <a:lumMod val="25000"/>
                  </a:schemeClr>
                </a:solidFill>
                <a:latin typeface="+mn-lt"/>
                <a:ea typeface="Arial"/>
                <a:cs typeface="Times New Roman"/>
              </a:rPr>
              <a:t>семей</a:t>
            </a:r>
            <a:r>
              <a:rPr sz="2000" i="0" u="none" dirty="0">
                <a:solidFill>
                  <a:schemeClr val="accent4">
                    <a:lumMod val="25000"/>
                  </a:schemeClr>
                </a:solidFill>
                <a:latin typeface="+mn-lt"/>
                <a:ea typeface="Arial"/>
                <a:cs typeface="Times New Roman"/>
              </a:rPr>
              <a:t> </a:t>
            </a:r>
            <a:r>
              <a:rPr sz="2000" i="0" u="none" dirty="0" err="1">
                <a:solidFill>
                  <a:schemeClr val="accent4">
                    <a:lumMod val="25000"/>
                  </a:schemeClr>
                </a:solidFill>
                <a:latin typeface="+mn-lt"/>
                <a:ea typeface="Arial"/>
                <a:cs typeface="Times New Roman"/>
              </a:rPr>
              <a:t>мигрантов</a:t>
            </a:r>
            <a:r>
              <a:rPr sz="2000" i="0" u="none" dirty="0">
                <a:solidFill>
                  <a:schemeClr val="accent4">
                    <a:lumMod val="25000"/>
                  </a:schemeClr>
                </a:solidFill>
                <a:latin typeface="+mn-lt"/>
                <a:ea typeface="Arial"/>
                <a:cs typeface="Times New Roman"/>
              </a:rPr>
              <a:t>. </a:t>
            </a:r>
            <a:r>
              <a:rPr lang="ru-RU" sz="2000" dirty="0">
                <a:solidFill>
                  <a:schemeClr val="accent4">
                    <a:lumMod val="25000"/>
                  </a:schemeClr>
                </a:solidFill>
                <a:latin typeface="+mn-lt"/>
              </a:rPr>
              <a:t>СПб.: Речь, 2000. 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ru-RU" sz="2000" dirty="0">
                <a:solidFill>
                  <a:schemeClr val="accent4">
                    <a:lumMod val="25000"/>
                  </a:schemeClr>
                </a:solidFill>
              </a:rPr>
              <a:t>Джексон Д. Коммуникация, семья и брак [Электронный ресурс 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</a:rPr>
              <a:t>https</a:t>
            </a:r>
            <a:r>
              <a:rPr lang="ru-RU" sz="2000" dirty="0">
                <a:solidFill>
                  <a:schemeClr val="accent4">
                    <a:lumMod val="25000"/>
                  </a:schemeClr>
                </a:solidFill>
              </a:rPr>
              <a:t>://</a:t>
            </a:r>
            <a:r>
              <a:rPr lang="en-US" sz="2000" dirty="0" err="1">
                <a:solidFill>
                  <a:schemeClr val="accent4">
                    <a:lumMod val="25000"/>
                  </a:schemeClr>
                </a:solidFill>
              </a:rPr>
              <a:t>biblioclub</a:t>
            </a:r>
            <a:r>
              <a:rPr lang="ru-RU" sz="2000" dirty="0">
                <a:solidFill>
                  <a:schemeClr val="accent4">
                    <a:lumMod val="25000"/>
                  </a:schemeClr>
                </a:solidFill>
              </a:rPr>
              <a:t>.</a:t>
            </a:r>
            <a:r>
              <a:rPr lang="en-US" sz="2000" dirty="0" err="1">
                <a:solidFill>
                  <a:schemeClr val="accent4">
                    <a:lumMod val="25000"/>
                  </a:schemeClr>
                </a:solidFill>
              </a:rPr>
              <a:t>ru</a:t>
            </a:r>
            <a:r>
              <a:rPr lang="ru-RU" sz="2000" dirty="0">
                <a:solidFill>
                  <a:schemeClr val="accent4">
                    <a:lumMod val="25000"/>
                  </a:schemeClr>
                </a:solidFill>
              </a:rPr>
              <a:t>] 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ru-RU" sz="2000" dirty="0" err="1">
                <a:solidFill>
                  <a:schemeClr val="accent4">
                    <a:lumMod val="25000"/>
                  </a:schemeClr>
                </a:solidFill>
                <a:latin typeface="+mn-lt"/>
              </a:rPr>
              <a:t>Минухин</a:t>
            </a:r>
            <a:r>
              <a:rPr lang="ru-RU" sz="2000" dirty="0">
                <a:solidFill>
                  <a:schemeClr val="accent4">
                    <a:lumMod val="25000"/>
                  </a:schemeClr>
                </a:solidFill>
                <a:latin typeface="+mn-lt"/>
              </a:rPr>
              <a:t> С., Фишман Ч. Техники семейной терапии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+mn-lt"/>
              </a:rPr>
              <a:t>. </a:t>
            </a:r>
            <a:r>
              <a:rPr lang="ru-RU" sz="2000" dirty="0">
                <a:solidFill>
                  <a:schemeClr val="accent4">
                    <a:lumMod val="25000"/>
                  </a:schemeClr>
                </a:solidFill>
                <a:latin typeface="+mn-lt"/>
              </a:rPr>
              <a:t>М.,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+mn-lt"/>
              </a:rPr>
              <a:t> 201</a:t>
            </a:r>
            <a:r>
              <a:rPr lang="ru-RU" sz="2000" dirty="0">
                <a:solidFill>
                  <a:schemeClr val="accent4">
                    <a:lumMod val="25000"/>
                  </a:schemeClr>
                </a:solidFill>
                <a:latin typeface="+mn-lt"/>
              </a:rPr>
              <a:t>8.</a:t>
            </a:r>
            <a:endParaRPr lang="en-US" sz="2000" dirty="0">
              <a:solidFill>
                <a:schemeClr val="accent4">
                  <a:lumMod val="25000"/>
                </a:schemeClr>
              </a:solidFill>
              <a:latin typeface="+mn-lt"/>
            </a:endParaRPr>
          </a:p>
          <a:p>
            <a:pPr marL="457200" indent="-457200" algn="just">
              <a:buFont typeface="+mj-lt"/>
              <a:buAutoNum type="arabicPeriod"/>
              <a:defRPr/>
            </a:pPr>
            <a:r>
              <a:rPr sz="2000" i="0" u="none" dirty="0" err="1">
                <a:solidFill>
                  <a:schemeClr val="accent4">
                    <a:lumMod val="25000"/>
                  </a:schemeClr>
                </a:solidFill>
                <a:latin typeface="+mn-lt"/>
                <a:ea typeface="Arial"/>
                <a:cs typeface="Times New Roman"/>
              </a:rPr>
              <a:t>Хилл</a:t>
            </a:r>
            <a:r>
              <a:rPr sz="2000" i="0" u="none" dirty="0">
                <a:solidFill>
                  <a:schemeClr val="accent4">
                    <a:lumMod val="25000"/>
                  </a:schemeClr>
                </a:solidFill>
                <a:latin typeface="+mn-lt"/>
                <a:ea typeface="Arial"/>
                <a:cs typeface="Times New Roman"/>
              </a:rPr>
              <a:t> Р. </a:t>
            </a:r>
            <a:r>
              <a:rPr sz="2000" i="0" u="none" dirty="0" err="1">
                <a:solidFill>
                  <a:schemeClr val="accent4">
                    <a:lumMod val="25000"/>
                  </a:schemeClr>
                </a:solidFill>
                <a:latin typeface="+mn-lt"/>
                <a:ea typeface="Arial"/>
                <a:cs typeface="Times New Roman"/>
              </a:rPr>
              <a:t>Современные</a:t>
            </a:r>
            <a:r>
              <a:rPr sz="2000" i="0" u="none" dirty="0">
                <a:solidFill>
                  <a:schemeClr val="accent4">
                    <a:lumMod val="25000"/>
                  </a:schemeClr>
                </a:solidFill>
                <a:latin typeface="+mn-lt"/>
                <a:ea typeface="Arial"/>
                <a:cs typeface="Times New Roman"/>
              </a:rPr>
              <a:t> </a:t>
            </a:r>
            <a:r>
              <a:rPr sz="2000" i="0" u="none" dirty="0" err="1">
                <a:solidFill>
                  <a:schemeClr val="accent4">
                    <a:lumMod val="25000"/>
                  </a:schemeClr>
                </a:solidFill>
                <a:latin typeface="+mn-lt"/>
                <a:ea typeface="Arial"/>
                <a:cs typeface="Times New Roman"/>
              </a:rPr>
              <a:t>тенденции</a:t>
            </a:r>
            <a:r>
              <a:rPr sz="2000" i="0" u="none" dirty="0">
                <a:solidFill>
                  <a:schemeClr val="accent4">
                    <a:lumMod val="25000"/>
                  </a:schemeClr>
                </a:solidFill>
                <a:latin typeface="+mn-lt"/>
                <a:ea typeface="Arial"/>
                <a:cs typeface="Times New Roman"/>
              </a:rPr>
              <a:t> в </a:t>
            </a:r>
            <a:r>
              <a:rPr sz="2000" i="0" u="none" dirty="0" err="1">
                <a:solidFill>
                  <a:schemeClr val="accent4">
                    <a:lumMod val="25000"/>
                  </a:schemeClr>
                </a:solidFill>
                <a:latin typeface="+mn-lt"/>
                <a:ea typeface="Arial"/>
                <a:cs typeface="Times New Roman"/>
              </a:rPr>
              <a:t>теории</a:t>
            </a:r>
            <a:r>
              <a:rPr sz="2000" i="0" u="none" dirty="0">
                <a:solidFill>
                  <a:schemeClr val="accent4">
                    <a:lumMod val="25000"/>
                  </a:schemeClr>
                </a:solidFill>
                <a:latin typeface="+mn-lt"/>
                <a:ea typeface="Arial"/>
                <a:cs typeface="Times New Roman"/>
              </a:rPr>
              <a:t> </a:t>
            </a:r>
            <a:r>
              <a:rPr sz="2000" i="0" u="none" dirty="0" err="1">
                <a:solidFill>
                  <a:schemeClr val="accent4">
                    <a:lumMod val="25000"/>
                  </a:schemeClr>
                </a:solidFill>
                <a:latin typeface="+mn-lt"/>
                <a:ea typeface="Arial"/>
                <a:cs typeface="Times New Roman"/>
              </a:rPr>
              <a:t>семьи</a:t>
            </a:r>
            <a:r>
              <a:rPr sz="2000" i="0" u="none" dirty="0">
                <a:solidFill>
                  <a:schemeClr val="accent4">
                    <a:lumMod val="25000"/>
                  </a:schemeClr>
                </a:solidFill>
                <a:latin typeface="+mn-lt"/>
                <a:ea typeface="Arial"/>
                <a:cs typeface="Times New Roman"/>
              </a:rPr>
              <a:t>. </a:t>
            </a:r>
            <a:r>
              <a:rPr sz="2000" i="0" u="none" dirty="0" err="1">
                <a:solidFill>
                  <a:schemeClr val="accent4">
                    <a:lumMod val="25000"/>
                  </a:schemeClr>
                </a:solidFill>
                <a:latin typeface="+mn-lt"/>
                <a:ea typeface="Arial"/>
                <a:cs typeface="Times New Roman"/>
              </a:rPr>
              <a:t>Социальные</a:t>
            </a:r>
            <a:r>
              <a:rPr sz="2000" i="0" u="none" dirty="0">
                <a:solidFill>
                  <a:schemeClr val="accent4">
                    <a:lumMod val="25000"/>
                  </a:schemeClr>
                </a:solidFill>
                <a:latin typeface="+mn-lt"/>
                <a:ea typeface="Arial"/>
                <a:cs typeface="Times New Roman"/>
              </a:rPr>
              <a:t> </a:t>
            </a:r>
            <a:r>
              <a:rPr sz="2000" i="0" u="none" dirty="0" err="1">
                <a:solidFill>
                  <a:schemeClr val="accent4">
                    <a:lumMod val="25000"/>
                  </a:schemeClr>
                </a:solidFill>
                <a:latin typeface="+mn-lt"/>
                <a:ea typeface="Arial"/>
                <a:cs typeface="Times New Roman"/>
              </a:rPr>
              <a:t>исследования</a:t>
            </a:r>
            <a:r>
              <a:rPr sz="2000" i="0" u="none" dirty="0">
                <a:solidFill>
                  <a:schemeClr val="accent4">
                    <a:lumMod val="25000"/>
                  </a:schemeClr>
                </a:solidFill>
                <a:latin typeface="+mn-lt"/>
                <a:ea typeface="Arial"/>
                <a:cs typeface="Times New Roman"/>
              </a:rPr>
              <a:t>. М.</a:t>
            </a:r>
            <a:r>
              <a:rPr lang="ru-RU" sz="2000" i="0" u="none" dirty="0">
                <a:solidFill>
                  <a:schemeClr val="accent4">
                    <a:lumMod val="25000"/>
                  </a:schemeClr>
                </a:solidFill>
                <a:latin typeface="+mn-lt"/>
                <a:ea typeface="Arial"/>
                <a:cs typeface="Times New Roman"/>
              </a:rPr>
              <a:t>,</a:t>
            </a:r>
            <a:r>
              <a:rPr sz="2000" i="0" u="none" dirty="0">
                <a:solidFill>
                  <a:schemeClr val="accent4">
                    <a:lumMod val="25000"/>
                  </a:schemeClr>
                </a:solidFill>
                <a:latin typeface="+mn-lt"/>
                <a:ea typeface="Arial"/>
                <a:cs typeface="Times New Roman"/>
              </a:rPr>
              <a:t> 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+mn-lt"/>
                <a:ea typeface="Arial"/>
                <a:cs typeface="Times New Roman"/>
              </a:rPr>
              <a:t>2017</a:t>
            </a:r>
            <a:r>
              <a:rPr sz="2000" i="0" u="none" dirty="0">
                <a:solidFill>
                  <a:schemeClr val="accent4">
                    <a:lumMod val="25000"/>
                  </a:schemeClr>
                </a:solidFill>
                <a:latin typeface="+mn-lt"/>
                <a:ea typeface="Arial"/>
                <a:cs typeface="Times New Roman"/>
              </a:rPr>
              <a:t>.</a:t>
            </a:r>
            <a:endParaRPr sz="2000" dirty="0">
              <a:solidFill>
                <a:schemeClr val="accent4">
                  <a:lumMod val="25000"/>
                </a:schemeClr>
              </a:solidFill>
              <a:latin typeface="+mn-lt"/>
              <a:cs typeface="Times New Roman"/>
            </a:endParaRPr>
          </a:p>
          <a:p>
            <a:pPr marL="457200" indent="-457200" algn="just">
              <a:buFont typeface="+mj-lt"/>
              <a:buAutoNum type="arabicPeriod"/>
              <a:defRPr/>
            </a:pPr>
            <a:r>
              <a:rPr sz="2000" i="0" u="none" dirty="0" err="1">
                <a:solidFill>
                  <a:schemeClr val="accent4">
                    <a:lumMod val="25000"/>
                  </a:schemeClr>
                </a:solidFill>
                <a:latin typeface="+mn-lt"/>
                <a:ea typeface="Arial"/>
                <a:cs typeface="Times New Roman"/>
              </a:rPr>
              <a:t>Холостова</a:t>
            </a:r>
            <a:r>
              <a:rPr sz="2000" i="0" u="none" dirty="0">
                <a:solidFill>
                  <a:schemeClr val="accent4">
                    <a:lumMod val="25000"/>
                  </a:schemeClr>
                </a:solidFill>
                <a:latin typeface="+mn-lt"/>
                <a:ea typeface="Arial"/>
                <a:cs typeface="Times New Roman"/>
              </a:rPr>
              <a:t> Э.Г. </a:t>
            </a:r>
            <a:r>
              <a:rPr sz="2000" i="0" u="none" dirty="0" err="1">
                <a:solidFill>
                  <a:schemeClr val="accent4">
                    <a:lumMod val="25000"/>
                  </a:schemeClr>
                </a:solidFill>
                <a:latin typeface="+mn-lt"/>
                <a:ea typeface="Arial"/>
                <a:cs typeface="Times New Roman"/>
              </a:rPr>
              <a:t>Эволюция</a:t>
            </a:r>
            <a:r>
              <a:rPr sz="2000" i="0" u="none" dirty="0">
                <a:solidFill>
                  <a:schemeClr val="accent4">
                    <a:lumMod val="25000"/>
                  </a:schemeClr>
                </a:solidFill>
                <a:latin typeface="+mn-lt"/>
                <a:ea typeface="Arial"/>
                <a:cs typeface="Times New Roman"/>
              </a:rPr>
              <a:t> </a:t>
            </a:r>
            <a:r>
              <a:rPr sz="2000" i="0" u="none" dirty="0" err="1">
                <a:solidFill>
                  <a:schemeClr val="accent4">
                    <a:lumMod val="25000"/>
                  </a:schemeClr>
                </a:solidFill>
                <a:latin typeface="+mn-lt"/>
                <a:ea typeface="Arial"/>
                <a:cs typeface="Times New Roman"/>
              </a:rPr>
              <a:t>семьи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+mn-lt"/>
                <a:ea typeface="Arial"/>
                <a:cs typeface="Times New Roman"/>
              </a:rPr>
              <a:t>. </a:t>
            </a:r>
            <a:r>
              <a:rPr sz="2000" i="0" u="none" dirty="0">
                <a:solidFill>
                  <a:schemeClr val="accent4">
                    <a:lumMod val="25000"/>
                  </a:schemeClr>
                </a:solidFill>
                <a:latin typeface="+mn-lt"/>
                <a:ea typeface="Arial"/>
                <a:cs typeface="Times New Roman"/>
              </a:rPr>
              <a:t>СПб.</a:t>
            </a:r>
            <a:r>
              <a:rPr lang="ru-RU" sz="2000" i="0" u="none" dirty="0">
                <a:solidFill>
                  <a:schemeClr val="accent4">
                    <a:lumMod val="25000"/>
                  </a:schemeClr>
                </a:solidFill>
                <a:latin typeface="+mn-lt"/>
                <a:ea typeface="Arial"/>
                <a:cs typeface="Times New Roman"/>
              </a:rPr>
              <a:t>,</a:t>
            </a:r>
            <a:r>
              <a:rPr sz="2000" i="0" u="none" dirty="0">
                <a:solidFill>
                  <a:schemeClr val="accent4">
                    <a:lumMod val="25000"/>
                  </a:schemeClr>
                </a:solidFill>
                <a:latin typeface="+mn-lt"/>
                <a:ea typeface="Arial"/>
                <a:cs typeface="Times New Roman"/>
              </a:rPr>
              <a:t> 2011. </a:t>
            </a:r>
            <a:endParaRPr sz="2000" dirty="0">
              <a:solidFill>
                <a:schemeClr val="accent4">
                  <a:lumMod val="25000"/>
                </a:schemeClr>
              </a:solidFill>
              <a:latin typeface="+mn-lt"/>
              <a:cs typeface="Times New Roman"/>
            </a:endParaRPr>
          </a:p>
          <a:p>
            <a:pPr marL="457200" indent="-457200" algn="just">
              <a:buFont typeface="+mj-lt"/>
              <a:buAutoNum type="arabicPeriod"/>
              <a:defRPr/>
            </a:pPr>
            <a:r>
              <a:rPr sz="2000" i="0" u="none" dirty="0" err="1">
                <a:solidFill>
                  <a:schemeClr val="accent4">
                    <a:lumMod val="25000"/>
                  </a:schemeClr>
                </a:solidFill>
                <a:latin typeface="+mn-lt"/>
                <a:ea typeface="Arial"/>
                <a:cs typeface="Times New Roman"/>
              </a:rPr>
              <a:t>Цветкова</a:t>
            </a:r>
            <a:r>
              <a:rPr sz="2000" i="0" u="none" dirty="0">
                <a:solidFill>
                  <a:schemeClr val="accent4">
                    <a:lumMod val="25000"/>
                  </a:schemeClr>
                </a:solidFill>
                <a:latin typeface="+mn-lt"/>
                <a:ea typeface="Arial"/>
                <a:cs typeface="Times New Roman"/>
              </a:rPr>
              <a:t> Н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+mn-lt"/>
                <a:ea typeface="Arial"/>
                <a:cs typeface="Times New Roman"/>
              </a:rPr>
              <a:t>.</a:t>
            </a:r>
            <a:r>
              <a:rPr sz="2000" i="0" u="none" dirty="0">
                <a:solidFill>
                  <a:schemeClr val="accent4">
                    <a:lumMod val="25000"/>
                  </a:schemeClr>
                </a:solidFill>
                <a:latin typeface="+mn-lt"/>
                <a:ea typeface="Arial"/>
                <a:cs typeface="Times New Roman"/>
              </a:rPr>
              <a:t>А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+mn-lt"/>
                <a:ea typeface="Arial"/>
                <a:cs typeface="Times New Roman"/>
              </a:rPr>
              <a:t>. </a:t>
            </a:r>
            <a:r>
              <a:rPr sz="2000" i="0" u="none" dirty="0" err="1">
                <a:solidFill>
                  <a:schemeClr val="accent4">
                    <a:lumMod val="25000"/>
                  </a:schemeClr>
                </a:solidFill>
                <a:latin typeface="+mn-lt"/>
                <a:ea typeface="Arial"/>
                <a:cs typeface="Times New Roman"/>
              </a:rPr>
              <a:t>Семейная</a:t>
            </a:r>
            <a:r>
              <a:rPr sz="2000" i="0" u="none" dirty="0">
                <a:solidFill>
                  <a:schemeClr val="accent4">
                    <a:lumMod val="25000"/>
                  </a:schemeClr>
                </a:solidFill>
                <a:latin typeface="+mn-lt"/>
                <a:ea typeface="Arial"/>
                <a:cs typeface="Times New Roman"/>
              </a:rPr>
              <a:t> </a:t>
            </a:r>
            <a:r>
              <a:rPr sz="2000" i="0" u="none" dirty="0" err="1">
                <a:solidFill>
                  <a:schemeClr val="accent4">
                    <a:lumMod val="25000"/>
                  </a:schemeClr>
                </a:solidFill>
                <a:latin typeface="+mn-lt"/>
                <a:ea typeface="Arial"/>
                <a:cs typeface="Times New Roman"/>
              </a:rPr>
              <a:t>жизнь</a:t>
            </a:r>
            <a:r>
              <a:rPr sz="2000" i="0" u="none" dirty="0">
                <a:solidFill>
                  <a:schemeClr val="accent4">
                    <a:lumMod val="25000"/>
                  </a:schemeClr>
                </a:solidFill>
                <a:latin typeface="+mn-lt"/>
                <a:ea typeface="Arial"/>
                <a:cs typeface="Times New Roman"/>
              </a:rPr>
              <a:t> </a:t>
            </a:r>
            <a:r>
              <a:rPr sz="2000" i="0" u="none" dirty="0" err="1">
                <a:solidFill>
                  <a:schemeClr val="accent4">
                    <a:lumMod val="25000"/>
                  </a:schemeClr>
                </a:solidFill>
                <a:latin typeface="+mn-lt"/>
                <a:ea typeface="Arial"/>
                <a:cs typeface="Times New Roman"/>
              </a:rPr>
              <a:t>без</a:t>
            </a:r>
            <a:r>
              <a:rPr sz="2000" i="0" u="none" dirty="0">
                <a:solidFill>
                  <a:schemeClr val="accent4">
                    <a:lumMod val="25000"/>
                  </a:schemeClr>
                </a:solidFill>
                <a:latin typeface="+mn-lt"/>
                <a:ea typeface="Arial"/>
                <a:cs typeface="Times New Roman"/>
              </a:rPr>
              <a:t> </a:t>
            </a:r>
            <a:r>
              <a:rPr sz="2000" i="0" u="none" dirty="0" err="1">
                <a:solidFill>
                  <a:schemeClr val="accent4">
                    <a:lumMod val="25000"/>
                  </a:schemeClr>
                </a:solidFill>
                <a:latin typeface="+mn-lt"/>
                <a:ea typeface="Arial"/>
                <a:cs typeface="Times New Roman"/>
              </a:rPr>
              <a:t>кризисов</a:t>
            </a:r>
            <a:r>
              <a:rPr sz="2000" i="0" u="none" dirty="0">
                <a:solidFill>
                  <a:schemeClr val="accent4">
                    <a:lumMod val="25000"/>
                  </a:schemeClr>
                </a:solidFill>
                <a:latin typeface="+mn-lt"/>
                <a:ea typeface="Arial"/>
                <a:cs typeface="Times New Roman"/>
              </a:rPr>
              <a:t>.</a:t>
            </a:r>
            <a:r>
              <a:rPr lang="en-US" sz="2000" i="0" u="none" dirty="0">
                <a:solidFill>
                  <a:schemeClr val="accent4">
                    <a:lumMod val="25000"/>
                  </a:schemeClr>
                </a:solidFill>
                <a:latin typeface="+mn-lt"/>
                <a:ea typeface="Arial"/>
                <a:cs typeface="Times New Roman"/>
              </a:rPr>
              <a:t> </a:t>
            </a:r>
            <a:r>
              <a:rPr lang="ru-RU" sz="2000" dirty="0">
                <a:solidFill>
                  <a:schemeClr val="accent4">
                    <a:lumMod val="25000"/>
                  </a:schemeClr>
                </a:solidFill>
                <a:latin typeface="+mn-lt"/>
                <a:ea typeface="Arial"/>
                <a:cs typeface="Times New Roman"/>
              </a:rPr>
              <a:t>М., 2010.</a:t>
            </a:r>
            <a:endParaRPr sz="2000" dirty="0">
              <a:solidFill>
                <a:schemeClr val="accent4">
                  <a:lumMod val="25000"/>
                </a:schemeClr>
              </a:solidFill>
              <a:latin typeface="+mn-lt"/>
              <a:cs typeface="Times New Roman"/>
            </a:endParaRP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ru-RU" sz="2000" dirty="0" err="1">
                <a:solidFill>
                  <a:schemeClr val="accent4">
                    <a:lumMod val="25000"/>
                  </a:schemeClr>
                </a:solidFill>
                <a:latin typeface="+mn-lt"/>
              </a:rPr>
              <a:t>Эриксон</a:t>
            </a:r>
            <a:r>
              <a:rPr lang="ru-RU" sz="2000" dirty="0">
                <a:solidFill>
                  <a:schemeClr val="accent4">
                    <a:lumMod val="25000"/>
                  </a:schemeClr>
                </a:solidFill>
                <a:latin typeface="+mn-lt"/>
              </a:rPr>
              <a:t> М., </a:t>
            </a:r>
            <a:r>
              <a:rPr lang="ru-RU" sz="2000" dirty="0" err="1">
                <a:solidFill>
                  <a:schemeClr val="accent4">
                    <a:lumMod val="25000"/>
                  </a:schemeClr>
                </a:solidFill>
                <a:latin typeface="+mn-lt"/>
              </a:rPr>
              <a:t>Хейли</a:t>
            </a:r>
            <a:r>
              <a:rPr lang="ru-RU" sz="2000" dirty="0">
                <a:solidFill>
                  <a:schemeClr val="accent4">
                    <a:lumMod val="25000"/>
                  </a:schemeClr>
                </a:solidFill>
                <a:latin typeface="+mn-lt"/>
              </a:rPr>
              <a:t> Дж. Стратегии семейной терапии. М.: Институт Общегуманитарных Исследований, 2001.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ru-RU" sz="2000" dirty="0" err="1">
                <a:solidFill>
                  <a:schemeClr val="accent4">
                    <a:lumMod val="25000"/>
                  </a:schemeClr>
                </a:solidFill>
                <a:latin typeface="+mn-lt"/>
              </a:rPr>
              <a:t>Черников</a:t>
            </a:r>
            <a:r>
              <a:rPr lang="ru-RU" sz="2000" dirty="0">
                <a:solidFill>
                  <a:schemeClr val="accent4">
                    <a:lumMod val="25000"/>
                  </a:schemeClr>
                </a:solidFill>
                <a:latin typeface="+mn-lt"/>
              </a:rPr>
              <a:t> А.В. Системная семейная терапия: Интегративная модель диагностики. М.: Независимая фирма «Класс», 2001. </a:t>
            </a:r>
            <a:endParaRPr sz="2000" dirty="0">
              <a:solidFill>
                <a:schemeClr val="accent4">
                  <a:lumMod val="25000"/>
                </a:schemeClr>
              </a:solidFill>
              <a:latin typeface="+mn-lt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723" name="Объект 2"/>
          <p:cNvSpPr>
            <a:spLocks noGrp="1" noChangeShapeType="1"/>
          </p:cNvSpPr>
          <p:nvPr>
            <p:ph/>
          </p:nvPr>
        </p:nvSpPr>
        <p:spPr bwMode="auto">
          <a:xfrm>
            <a:off x="457200" y="765175"/>
            <a:ext cx="8229600" cy="600233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E3FF"/>
              </a:buClr>
              <a:buChar char="•"/>
              <a:defRPr sz="3200" b="0" i="0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E3FF"/>
              </a:buClr>
              <a:buChar char="–"/>
              <a:defRPr sz="2800" b="0" i="0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E3FF"/>
              </a:buClr>
              <a:buChar char="•"/>
              <a:defRPr sz="2400" b="0" i="0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E3FF"/>
              </a:buClr>
              <a:buChar char="–"/>
              <a:defRPr sz="2000" b="0" i="0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E3FF"/>
              </a:buClr>
              <a:buChar char="•"/>
              <a:defRPr sz="2000" b="0" i="0">
                <a:solidFill>
                  <a:schemeClr val="dk1"/>
                </a:solidFill>
                <a:latin typeface="Arial"/>
              </a:defRPr>
            </a:lvl5pPr>
          </a:lstStyle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ru-RU" sz="7200" b="1" i="0" u="none" dirty="0">
                <a:solidFill>
                  <a:srgbClr val="FFFF00"/>
                </a:solidFill>
              </a:rPr>
              <a:t>Спасибо 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ru-RU" sz="7200" b="1" i="0" u="none" dirty="0">
                <a:solidFill>
                  <a:srgbClr val="FFFF00"/>
                </a:solidFill>
              </a:rPr>
              <a:t>за внимание!</a:t>
            </a:r>
            <a:endParaRPr dirty="0"/>
          </a:p>
        </p:txBody>
      </p:sp>
      <p:pic>
        <p:nvPicPr>
          <p:cNvPr id="864406103" name="Рисунок 864406102"/>
          <p:cNvPicPr>
            <a:picLocks noChangeAspect="1"/>
          </p:cNvPicPr>
          <p:nvPr/>
        </p:nvPicPr>
        <p:blipFill>
          <a:blip r:embed="rId2" cstate="print"/>
          <a:srcRect t="11723" b="15548"/>
          <a:stretch/>
        </p:blipFill>
        <p:spPr bwMode="auto">
          <a:xfrm>
            <a:off x="2699652" y="2903801"/>
            <a:ext cx="4303888" cy="2654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67567514" name="Рисунок 2067567513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6271527" y="5256638"/>
            <a:ext cx="2739924" cy="1631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66" name="Заголовок 1"/>
          <p:cNvSpPr>
            <a:spLocks noGrp="1" noChangeShapeType="1"/>
          </p:cNvSpPr>
          <p:nvPr>
            <p:ph type="title"/>
          </p:nvPr>
        </p:nvSpPr>
        <p:spPr bwMode="auto">
          <a:xfrm>
            <a:off x="457200" y="228599"/>
            <a:ext cx="8229600" cy="556579"/>
          </a:xfrm>
          <a:prstGeom prst="rect">
            <a:avLst/>
          </a:prstGeom>
        </p:spPr>
        <p:txBody>
          <a:bodyPr lIns="91440" tIns="45720" rIns="91440" bIns="45720" anchor="ctr" anchorCtr="0"/>
          <a:lstStyle>
            <a:lvl1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Arial"/>
              </a:defRPr>
            </a:lvl1pPr>
            <a:lvl2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Arial"/>
              </a:defRPr>
            </a:lvl2pPr>
            <a:lvl3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Arial"/>
              </a:defRPr>
            </a:lvl3pPr>
            <a:lvl4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Arial"/>
              </a:defRPr>
            </a:lvl4pPr>
            <a:lvl5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Arial"/>
              </a:defRPr>
            </a:lvl5pPr>
          </a:lstStyle>
          <a:p>
            <a:pPr marL="0" lvl="0" indent="0">
              <a:spcBef>
                <a:spcPts val="0"/>
              </a:spcBef>
              <a:buNone/>
              <a:defRPr/>
            </a:pPr>
            <a:r>
              <a:rPr sz="2400" b="1" dirty="0">
                <a:solidFill>
                  <a:srgbClr val="FFFF00"/>
                </a:solidFill>
                <a:latin typeface="Arial"/>
                <a:ea typeface="Arial"/>
                <a:cs typeface="Arial"/>
              </a:rPr>
              <a:t>ГРАНИЦЫ СЕМЬИ КАК НАБОР ПРАВИЛ</a:t>
            </a:r>
            <a:endParaRPr sz="2400" b="1" dirty="0">
              <a:solidFill>
                <a:srgbClr val="FFFF00"/>
              </a:solidFill>
            </a:endParaRPr>
          </a:p>
        </p:txBody>
      </p:sp>
      <p:sp>
        <p:nvSpPr>
          <p:cNvPr id="11267" name="Содержимое 2"/>
          <p:cNvSpPr>
            <a:spLocks noGrp="1" noChangeShapeType="1"/>
          </p:cNvSpPr>
          <p:nvPr>
            <p:ph/>
          </p:nvPr>
        </p:nvSpPr>
        <p:spPr bwMode="auto">
          <a:xfrm>
            <a:off x="258749" y="838096"/>
            <a:ext cx="8752701" cy="624134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E3FF"/>
              </a:buClr>
              <a:buChar char="•"/>
              <a:defRPr sz="3200" b="0" i="0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E3FF"/>
              </a:buClr>
              <a:buChar char="–"/>
              <a:defRPr sz="2800" b="0" i="0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E3FF"/>
              </a:buClr>
              <a:buChar char="•"/>
              <a:defRPr sz="2400" b="0" i="0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E3FF"/>
              </a:buClr>
              <a:buChar char="–"/>
              <a:defRPr sz="2000" b="0" i="0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E3FF"/>
              </a:buClr>
              <a:buChar char="•"/>
              <a:defRPr sz="2000" b="0" i="0">
                <a:solidFill>
                  <a:schemeClr val="dk1"/>
                </a:solidFill>
                <a:latin typeface="Arial"/>
              </a:defRPr>
            </a:lvl5pPr>
          </a:lstStyle>
          <a:p>
            <a:pPr marL="0" marR="0" indent="0" algn="just">
              <a:spcBef>
                <a:spcPts val="0"/>
              </a:spcBef>
              <a:spcAft>
                <a:spcPts val="0"/>
              </a:spcAft>
              <a:buClr>
                <a:srgbClr val="E3E3FF"/>
              </a:buClr>
              <a:buNone/>
              <a:defRPr/>
            </a:pPr>
            <a:r>
              <a:rPr lang="en-US" sz="2600" b="0" i="0" u="none" strike="noStrike" cap="none" spc="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Границы</a:t>
            </a:r>
            <a:r>
              <a:rPr lang="en-US" sz="2600" b="0" i="0" u="none" strike="noStrike" cap="none" spc="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- </a:t>
            </a:r>
            <a:r>
              <a:rPr lang="en-US" sz="2600" b="0" i="0" u="none" strike="noStrike" cap="none" spc="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это</a:t>
            </a:r>
            <a:r>
              <a:rPr lang="en-US" sz="2600" b="0" i="0" u="none" strike="noStrike" cap="none" spc="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2600" b="0" i="0" u="none" strike="noStrike" cap="none" spc="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правила</a:t>
            </a:r>
            <a:r>
              <a:rPr lang="en-US" sz="2600" b="0" i="0" u="none" strike="noStrike" cap="none" spc="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, </a:t>
            </a:r>
            <a:r>
              <a:rPr lang="en-US" sz="2600" b="0" i="0" u="none" strike="noStrike" cap="none" spc="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которые</a:t>
            </a:r>
            <a:r>
              <a:rPr lang="en-US" sz="2600" b="0" i="0" u="none" strike="noStrike" cap="none" spc="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2600" b="0" i="0" u="none" strike="noStrike" cap="none" spc="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определяют</a:t>
            </a:r>
            <a:r>
              <a:rPr lang="en-US" sz="2600" b="0" i="0" u="none" strike="noStrike" cap="none" spc="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endParaRPr sz="2600" dirty="0">
              <a:solidFill>
                <a:schemeClr val="accent4">
                  <a:lumMod val="25000"/>
                </a:schemeClr>
              </a:solidFill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Clr>
                <a:srgbClr val="E3E3FF"/>
              </a:buClr>
              <a:buNone/>
              <a:defRPr/>
            </a:pPr>
            <a:r>
              <a:rPr lang="en-US" sz="2600" b="0" i="0" u="none" strike="noStrike" cap="none" spc="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особенности</a:t>
            </a:r>
            <a:r>
              <a:rPr lang="en-US" sz="2600" b="0" i="0" u="none" strike="noStrike" cap="none" spc="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2600" b="0" i="0" u="none" strike="noStrike" cap="none" spc="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взаимодействия</a:t>
            </a:r>
            <a:r>
              <a:rPr lang="en-US" sz="2600" b="0" i="0" u="none" strike="noStrike" cap="none" spc="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2600" b="0" i="0" u="none" strike="noStrike" cap="none" spc="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членов</a:t>
            </a:r>
            <a:r>
              <a:rPr lang="en-US" sz="2600" b="0" i="0" u="none" strike="noStrike" cap="none" spc="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2600" b="0" i="0" u="none" strike="noStrike" cap="none" spc="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семьи</a:t>
            </a:r>
            <a:r>
              <a:rPr lang="en-US" sz="2600" b="0" i="0" u="none" strike="noStrike" cap="none" spc="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endParaRPr sz="2600" dirty="0">
              <a:solidFill>
                <a:schemeClr val="accent4">
                  <a:lumMod val="25000"/>
                </a:schemeClr>
              </a:solidFill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Clr>
                <a:srgbClr val="E3E3FF"/>
              </a:buClr>
              <a:buNone/>
              <a:defRPr/>
            </a:pPr>
            <a:r>
              <a:rPr lang="en-US" sz="2600" b="0" i="0" u="none" strike="noStrike" cap="none" spc="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между</a:t>
            </a:r>
            <a:r>
              <a:rPr lang="en-US" sz="2600" b="0" i="0" u="none" strike="noStrike" cap="none" spc="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2600" b="0" i="0" u="none" strike="noStrike" cap="none" spc="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собой</a:t>
            </a:r>
            <a:r>
              <a:rPr lang="en-US" sz="2600" b="0" i="0" u="none" strike="noStrike" cap="none" spc="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и с </a:t>
            </a:r>
            <a:r>
              <a:rPr lang="en-US" sz="2600" b="0" i="0" u="none" strike="noStrike" cap="none" spc="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внешним</a:t>
            </a:r>
            <a:r>
              <a:rPr lang="en-US" sz="2600" b="0" i="0" u="none" strike="noStrike" cap="none" spc="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2600" b="0" i="0" u="none" strike="noStrike" cap="none" spc="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миром</a:t>
            </a:r>
            <a:r>
              <a:rPr lang="en-US" sz="2600" b="0" i="0" u="none" strike="noStrike" cap="none" spc="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.</a:t>
            </a:r>
            <a:endParaRPr sz="2600" dirty="0">
              <a:solidFill>
                <a:schemeClr val="accent4">
                  <a:lumMod val="25000"/>
                </a:schemeClr>
              </a:solidFill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Clr>
                <a:srgbClr val="E3E3FF"/>
              </a:buClr>
              <a:buNone/>
              <a:defRPr/>
            </a:pPr>
            <a:r>
              <a:rPr lang="ru-RU" sz="2600" b="1" i="1" u="none" strike="noStrike" cap="none" spc="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В</a:t>
            </a:r>
            <a:r>
              <a:rPr lang="en-US" sz="2600" b="1" i="1" u="none" strike="noStrike" cap="none" spc="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нешние</a:t>
            </a:r>
            <a:r>
              <a:rPr lang="en-US" sz="2600" b="1" i="1" u="none" strike="noStrike" cap="none" spc="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2600" b="1" i="0" u="none" strike="noStrike" cap="none" spc="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границы</a:t>
            </a:r>
            <a:r>
              <a:rPr lang="ru-RU" sz="2600" dirty="0">
                <a:solidFill>
                  <a:schemeClr val="accent4">
                    <a:lumMod val="25000"/>
                  </a:schemeClr>
                </a:solidFill>
              </a:rPr>
              <a:t> - </a:t>
            </a:r>
            <a:r>
              <a:rPr sz="26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6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используется</a:t>
            </a:r>
            <a:r>
              <a:rPr sz="26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в </a:t>
            </a:r>
            <a:r>
              <a:rPr sz="26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описании</a:t>
            </a:r>
            <a:r>
              <a:rPr sz="26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6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взаимодействия</a:t>
            </a:r>
            <a:r>
              <a:rPr sz="26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и </a:t>
            </a:r>
            <a:r>
              <a:rPr sz="26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коммуникации</a:t>
            </a:r>
            <a:r>
              <a:rPr sz="26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6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между</a:t>
            </a:r>
            <a:r>
              <a:rPr sz="26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6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семьей</a:t>
            </a:r>
            <a:r>
              <a:rPr sz="26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endParaRPr dirty="0">
              <a:solidFill>
                <a:schemeClr val="accent4">
                  <a:lumMod val="25000"/>
                </a:schemeClr>
              </a:solidFill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Clr>
                <a:srgbClr val="E3E3FF"/>
              </a:buClr>
              <a:buNone/>
              <a:defRPr/>
            </a:pPr>
            <a:r>
              <a:rPr sz="26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и </a:t>
            </a:r>
            <a:r>
              <a:rPr sz="26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социальным</a:t>
            </a:r>
            <a:r>
              <a:rPr sz="26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6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окружением</a:t>
            </a:r>
            <a:r>
              <a:rPr lang="ru-RU" sz="26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.</a:t>
            </a:r>
            <a:endParaRPr dirty="0">
              <a:solidFill>
                <a:schemeClr val="accent4">
                  <a:lumMod val="25000"/>
                </a:schemeClr>
              </a:solidFill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Clr>
                <a:srgbClr val="E3E3FF"/>
              </a:buClr>
              <a:buNone/>
              <a:defRPr/>
            </a:pPr>
            <a:r>
              <a:rPr lang="ru-RU" sz="2600" b="1" i="1" u="none" strike="noStrike" cap="none" spc="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В</a:t>
            </a:r>
            <a:r>
              <a:rPr lang="en-US" sz="2600" b="1" i="1" u="none" strike="noStrike" cap="none" spc="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нутренние</a:t>
            </a:r>
            <a:r>
              <a:rPr lang="en-US" sz="2600" b="1" i="1" u="none" strike="noStrike" cap="none" spc="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2600" b="1" i="0" u="none" strike="noStrike" cap="none" spc="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границы</a:t>
            </a:r>
            <a:r>
              <a:rPr lang="ru-RU" sz="2600" b="1" i="0" u="none" strike="noStrike" cap="none" spc="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- </a:t>
            </a:r>
            <a:r>
              <a:rPr lang="ru-RU" sz="2600" i="0" u="none" strike="noStrike" cap="none" spc="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т</a:t>
            </a:r>
            <a:r>
              <a:rPr sz="26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акже</a:t>
            </a:r>
            <a:r>
              <a:rPr sz="26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6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между</a:t>
            </a:r>
            <a:r>
              <a:rPr sz="26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6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различными</a:t>
            </a:r>
            <a:r>
              <a:rPr sz="26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6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подсистемами</a:t>
            </a:r>
            <a:r>
              <a:rPr sz="26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6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внутри</a:t>
            </a:r>
            <a:r>
              <a:rPr sz="26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6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семьи</a:t>
            </a:r>
            <a:r>
              <a:rPr sz="26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(</a:t>
            </a:r>
            <a:r>
              <a:rPr sz="26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индивидами</a:t>
            </a:r>
            <a:r>
              <a:rPr sz="26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, </a:t>
            </a:r>
            <a:r>
              <a:rPr sz="26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диадами</a:t>
            </a:r>
            <a:r>
              <a:rPr sz="26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, </a:t>
            </a:r>
            <a:r>
              <a:rPr sz="26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триадами</a:t>
            </a:r>
            <a:r>
              <a:rPr sz="26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)</a:t>
            </a:r>
            <a:r>
              <a:rPr lang="ru-RU" sz="26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.</a:t>
            </a:r>
            <a:r>
              <a:rPr sz="26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endParaRPr dirty="0">
              <a:solidFill>
                <a:schemeClr val="accent4">
                  <a:lumMod val="25000"/>
                </a:schemeClr>
              </a:solidFill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sz="26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Д. </a:t>
            </a:r>
            <a:r>
              <a:rPr sz="26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Джексон</a:t>
            </a:r>
            <a:r>
              <a:rPr sz="26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(1965)</a:t>
            </a:r>
            <a:r>
              <a:rPr lang="ru-RU" sz="26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, который</a:t>
            </a:r>
            <a:r>
              <a:rPr sz="26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6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определял</a:t>
            </a:r>
            <a:r>
              <a:rPr sz="26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26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границы, </a:t>
            </a:r>
            <a:r>
              <a:rPr sz="26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правила</a:t>
            </a:r>
            <a:r>
              <a:rPr sz="26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6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как</a:t>
            </a:r>
            <a:r>
              <a:rPr sz="26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6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устойчиво</a:t>
            </a:r>
            <a:r>
              <a:rPr sz="26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6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используемые</a:t>
            </a:r>
            <a:r>
              <a:rPr sz="26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6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способы</a:t>
            </a:r>
            <a:r>
              <a:rPr sz="26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6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поведения</a:t>
            </a:r>
            <a:r>
              <a:rPr sz="26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, 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sz="26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характерные</a:t>
            </a:r>
            <a:r>
              <a:rPr sz="26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6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для</a:t>
            </a:r>
            <a:r>
              <a:rPr sz="26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6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разных</a:t>
            </a:r>
            <a:r>
              <a:rPr sz="26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6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контекстов</a:t>
            </a:r>
            <a:r>
              <a:rPr lang="ru-RU" sz="2600" dirty="0">
                <a:solidFill>
                  <a:schemeClr val="accent4">
                    <a:lumMod val="25000"/>
                  </a:schemeClr>
                </a:solidFill>
                <a:ea typeface="Arial"/>
                <a:cs typeface="Arial"/>
              </a:rPr>
              <a:t> </a:t>
            </a:r>
            <a:r>
              <a:rPr lang="en-US" sz="1600" dirty="0">
                <a:solidFill>
                  <a:schemeClr val="accent4">
                    <a:lumMod val="25000"/>
                  </a:schemeClr>
                </a:solidFill>
                <a:ea typeface="Arial"/>
                <a:cs typeface="Arial"/>
              </a:rPr>
              <a:t>[</a:t>
            </a:r>
            <a:r>
              <a:rPr lang="ru-RU" sz="1600" dirty="0">
                <a:solidFill>
                  <a:schemeClr val="accent4">
                    <a:lumMod val="25000"/>
                  </a:schemeClr>
                </a:solidFill>
                <a:ea typeface="Arial"/>
                <a:cs typeface="Arial"/>
              </a:rPr>
              <a:t>4</a:t>
            </a:r>
            <a:r>
              <a:rPr lang="en-US" sz="1600" dirty="0">
                <a:solidFill>
                  <a:schemeClr val="accent4">
                    <a:lumMod val="25000"/>
                  </a:schemeClr>
                </a:solidFill>
                <a:ea typeface="Arial"/>
                <a:cs typeface="Arial"/>
              </a:rPr>
              <a:t>].</a:t>
            </a:r>
            <a:endParaRPr sz="1600" dirty="0">
              <a:solidFill>
                <a:schemeClr val="accent4">
                  <a:lumMod val="25000"/>
                </a:schemeClr>
              </a:solidFill>
            </a:endParaRPr>
          </a:p>
          <a:p>
            <a:pPr marL="342900" indent="0">
              <a:buClr>
                <a:srgbClr val="E3E3FF"/>
              </a:buClr>
              <a:buNone/>
              <a:defRPr/>
            </a:pPr>
            <a:endParaRPr sz="2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86355841" name="Рисунок 1386355840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5495416" y="4927140"/>
            <a:ext cx="3563055" cy="1973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0" name="Заголовок 1"/>
          <p:cNvSpPr>
            <a:spLocks noGrp="1" noChangeShapeType="1"/>
          </p:cNvSpPr>
          <p:nvPr>
            <p:ph type="title"/>
          </p:nvPr>
        </p:nvSpPr>
        <p:spPr bwMode="auto">
          <a:xfrm>
            <a:off x="233006" y="0"/>
            <a:ext cx="8881418" cy="759425"/>
          </a:xfrm>
          <a:prstGeom prst="rect">
            <a:avLst/>
          </a:prstGeom>
        </p:spPr>
        <p:txBody>
          <a:bodyPr lIns="91440" tIns="45720" rIns="91440" bIns="45720" anchor="ctr" anchorCtr="0"/>
          <a:lstStyle>
            <a:lvl1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Arial"/>
              </a:defRPr>
            </a:lvl1pPr>
            <a:lvl2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Arial"/>
              </a:defRPr>
            </a:lvl2pPr>
            <a:lvl3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Arial"/>
              </a:defRPr>
            </a:lvl3pPr>
            <a:lvl4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Arial"/>
              </a:defRPr>
            </a:lvl4pPr>
            <a:lvl5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Arial"/>
              </a:defRPr>
            </a:lvl5pPr>
          </a:lstStyle>
          <a:p>
            <a:pPr>
              <a:defRPr/>
            </a:pPr>
            <a:r>
              <a:rPr lang="ru-RU" sz="3000" b="1" u="none" dirty="0">
                <a:solidFill>
                  <a:srgbClr val="FFFF00"/>
                </a:solidFill>
                <a:latin typeface="Arial"/>
                <a:ea typeface="Arial"/>
                <a:cs typeface="Arial"/>
              </a:rPr>
              <a:t>З</a:t>
            </a:r>
            <a:r>
              <a:rPr lang="ru-RU" sz="2400" b="1" u="none" dirty="0">
                <a:solidFill>
                  <a:srgbClr val="FFFF00"/>
                </a:solidFill>
                <a:latin typeface="Arial"/>
                <a:ea typeface="Arial"/>
                <a:cs typeface="Arial"/>
              </a:rPr>
              <a:t>ДОРОВЫЕ ИЛИ НОРМАЛЬНЫЕ ГРАНИЦЫ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sz="2400" b="1" u="none" dirty="0">
                <a:solidFill>
                  <a:srgbClr val="FFFF00"/>
                </a:solidFill>
                <a:latin typeface="Arial"/>
                <a:ea typeface="Arial"/>
                <a:cs typeface="Arial"/>
              </a:rPr>
              <a:t>СЕМЬИ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2291" name="Содержимое 2"/>
          <p:cNvSpPr>
            <a:spLocks noGrp="1" noChangeShapeType="1"/>
          </p:cNvSpPr>
          <p:nvPr>
            <p:ph/>
          </p:nvPr>
        </p:nvSpPr>
        <p:spPr bwMode="auto">
          <a:xfrm>
            <a:off x="214283" y="908048"/>
            <a:ext cx="8643998" cy="518794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E3FF"/>
              </a:buClr>
              <a:buChar char="•"/>
              <a:defRPr sz="3200" b="0" i="0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E3FF"/>
              </a:buClr>
              <a:buChar char="–"/>
              <a:defRPr sz="2800" b="0" i="0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E3FF"/>
              </a:buClr>
              <a:buChar char="•"/>
              <a:defRPr sz="2400" b="0" i="0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E3FF"/>
              </a:buClr>
              <a:buChar char="–"/>
              <a:defRPr sz="2000" b="0" i="0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E3FF"/>
              </a:buClr>
              <a:buChar char="•"/>
              <a:defRPr sz="2000" b="0" i="0">
                <a:solidFill>
                  <a:schemeClr val="dk1"/>
                </a:solidFill>
                <a:latin typeface="Arial"/>
              </a:defRPr>
            </a:lvl5pPr>
          </a:lstStyle>
          <a:p>
            <a:pPr marL="0" marR="0" indent="0" algn="just">
              <a:spcBef>
                <a:spcPts val="0"/>
              </a:spcBef>
              <a:spcAft>
                <a:spcPts val="0"/>
              </a:spcAft>
              <a:buClr>
                <a:srgbClr val="E3E3FF"/>
              </a:buClr>
              <a:buNone/>
              <a:defRPr/>
            </a:pPr>
            <a:r>
              <a:rPr sz="2600" b="1" u="sng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Внутренние</a:t>
            </a:r>
            <a:r>
              <a:rPr sz="2600" b="1" u="sng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600" b="1" u="sng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границы</a:t>
            </a:r>
            <a:r>
              <a:rPr sz="2600" b="1" u="sng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600" b="1" u="sng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семьи</a:t>
            </a:r>
            <a:r>
              <a:rPr sz="26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– </a:t>
            </a:r>
            <a:r>
              <a:rPr sz="2600" u="none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границы</a:t>
            </a:r>
            <a:r>
              <a:rPr sz="2600" u="none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600" u="none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внутри</a:t>
            </a:r>
            <a:r>
              <a:rPr sz="2600" u="none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endParaRPr sz="2600" u="none" dirty="0">
              <a:solidFill>
                <a:schemeClr val="accent4">
                  <a:lumMod val="25000"/>
                </a:schemeClr>
              </a:solidFill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Clr>
                <a:srgbClr val="E3E3FF"/>
              </a:buClr>
              <a:buNone/>
              <a:defRPr/>
            </a:pPr>
            <a:r>
              <a:rPr sz="2600" u="none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семьи</a:t>
            </a:r>
            <a:r>
              <a:rPr sz="2600" u="none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600" u="none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для</a:t>
            </a:r>
            <a:r>
              <a:rPr sz="2600" u="none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600" u="none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каждого</a:t>
            </a:r>
            <a:r>
              <a:rPr sz="2600" u="none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600" u="none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члена</a:t>
            </a:r>
            <a:r>
              <a:rPr sz="2600" u="none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. В </a:t>
            </a:r>
            <a:r>
              <a:rPr sz="2600" u="none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норме</a:t>
            </a:r>
            <a:r>
              <a:rPr sz="2600" u="none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600" u="none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способствуют</a:t>
            </a:r>
            <a:r>
              <a:rPr sz="2600" u="none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endParaRPr sz="2600" u="none" dirty="0">
              <a:solidFill>
                <a:schemeClr val="accent4">
                  <a:lumMod val="25000"/>
                </a:schemeClr>
              </a:solidFill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Clr>
                <a:srgbClr val="E3E3FF"/>
              </a:buClr>
              <a:buNone/>
              <a:defRPr/>
            </a:pPr>
            <a:r>
              <a:rPr sz="2600" u="none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структурированию</a:t>
            </a:r>
            <a:r>
              <a:rPr sz="2600" u="none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600" u="none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здорового</a:t>
            </a:r>
            <a:r>
              <a:rPr sz="2600" u="none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600" u="none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психологического</a:t>
            </a:r>
            <a:r>
              <a:rPr sz="2600" u="none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endParaRPr sz="2600" u="none" dirty="0">
              <a:solidFill>
                <a:schemeClr val="accent4">
                  <a:lumMod val="25000"/>
                </a:schemeClr>
              </a:solidFill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Clr>
                <a:srgbClr val="E3E3FF"/>
              </a:buClr>
              <a:buNone/>
              <a:defRPr/>
            </a:pPr>
            <a:r>
              <a:rPr sz="2600" u="none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пространства</a:t>
            </a:r>
            <a:r>
              <a:rPr sz="2600" u="none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600" u="none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семьи</a:t>
            </a:r>
            <a:r>
              <a:rPr sz="2600" u="none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. В </a:t>
            </a:r>
            <a:r>
              <a:rPr sz="2600" u="none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нормальных</a:t>
            </a:r>
            <a:r>
              <a:rPr sz="2600" u="none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, </a:t>
            </a:r>
            <a:r>
              <a:rPr sz="2600" u="none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здоровых</a:t>
            </a:r>
            <a:r>
              <a:rPr sz="2600" u="none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endParaRPr sz="2600" u="none" dirty="0">
              <a:solidFill>
                <a:schemeClr val="accent4">
                  <a:lumMod val="25000"/>
                </a:schemeClr>
              </a:solidFill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Clr>
                <a:srgbClr val="E3E3FF"/>
              </a:buClr>
              <a:buNone/>
              <a:defRPr/>
            </a:pPr>
            <a:r>
              <a:rPr sz="2600" u="none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семьях</a:t>
            </a:r>
            <a:r>
              <a:rPr sz="2600" u="none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600" u="none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границы</a:t>
            </a:r>
            <a:r>
              <a:rPr sz="2600" u="none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600" u="none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остаются</a:t>
            </a:r>
            <a:r>
              <a:rPr sz="2600" u="none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600" u="none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ясно</a:t>
            </a:r>
            <a:r>
              <a:rPr sz="2600" u="none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600" u="none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очерченными</a:t>
            </a:r>
            <a:r>
              <a:rPr sz="2600" u="none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и </a:t>
            </a:r>
            <a:r>
              <a:rPr sz="2600" u="none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проницаемыми</a:t>
            </a:r>
            <a:r>
              <a:rPr sz="2600" u="none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. </a:t>
            </a:r>
            <a:r>
              <a:rPr sz="2600" u="none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Создаются</a:t>
            </a:r>
            <a:r>
              <a:rPr sz="2600" u="none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600" u="none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условия</a:t>
            </a:r>
            <a:r>
              <a:rPr sz="2600" u="none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600" u="none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для</a:t>
            </a:r>
            <a:r>
              <a:rPr sz="2600" u="none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endParaRPr sz="2600" u="none" dirty="0">
              <a:solidFill>
                <a:schemeClr val="accent4">
                  <a:lumMod val="25000"/>
                </a:schemeClr>
              </a:solidFill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Clr>
                <a:srgbClr val="E3E3FF"/>
              </a:buClr>
              <a:buNone/>
              <a:defRPr/>
            </a:pPr>
            <a:r>
              <a:rPr sz="2600" u="none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полноценного</a:t>
            </a:r>
            <a:r>
              <a:rPr sz="2600" u="none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600" u="none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развития</a:t>
            </a:r>
            <a:r>
              <a:rPr sz="2600" u="none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600" u="none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детей</a:t>
            </a:r>
            <a:r>
              <a:rPr sz="2600" u="none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и </a:t>
            </a:r>
            <a:r>
              <a:rPr sz="2600" u="none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эффективного</a:t>
            </a:r>
            <a:r>
              <a:rPr sz="2600" u="none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endParaRPr sz="2600" u="none" dirty="0">
              <a:solidFill>
                <a:schemeClr val="accent4">
                  <a:lumMod val="25000"/>
                </a:schemeClr>
              </a:solidFill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Clr>
                <a:srgbClr val="E3E3FF"/>
              </a:buClr>
              <a:buNone/>
              <a:defRPr/>
            </a:pPr>
            <a:r>
              <a:rPr sz="2600" u="none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взаимодействия</a:t>
            </a:r>
            <a:r>
              <a:rPr sz="2600" u="none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600" u="none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как</a:t>
            </a:r>
            <a:r>
              <a:rPr sz="2600" u="none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600" u="none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внутри</a:t>
            </a:r>
            <a:r>
              <a:rPr sz="2600" u="none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, </a:t>
            </a:r>
            <a:r>
              <a:rPr sz="2600" u="none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так</a:t>
            </a:r>
            <a:r>
              <a:rPr sz="2600" u="none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и </a:t>
            </a:r>
            <a:r>
              <a:rPr sz="2600" u="none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за</a:t>
            </a:r>
            <a:r>
              <a:rPr sz="2600" u="none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600" u="none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пределами</a:t>
            </a:r>
            <a:r>
              <a:rPr sz="2600" u="none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endParaRPr sz="2600" u="none" dirty="0">
              <a:solidFill>
                <a:schemeClr val="accent4">
                  <a:lumMod val="25000"/>
                </a:schemeClr>
              </a:solidFill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Clr>
                <a:srgbClr val="E3E3FF"/>
              </a:buClr>
              <a:buNone/>
              <a:defRPr/>
            </a:pPr>
            <a:r>
              <a:rPr sz="2600" u="none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семейной</a:t>
            </a:r>
            <a:r>
              <a:rPr sz="2600" u="none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600" u="none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системы</a:t>
            </a:r>
            <a:r>
              <a:rPr sz="2600" u="none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.</a:t>
            </a:r>
            <a:endParaRPr dirty="0">
              <a:solidFill>
                <a:schemeClr val="accent4">
                  <a:lumMod val="25000"/>
                </a:schemeClr>
              </a:solidFill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Clr>
                <a:srgbClr val="E3E3FF"/>
              </a:buClr>
              <a:buNone/>
              <a:defRPr/>
            </a:pPr>
            <a:r>
              <a:rPr sz="2600" b="1" u="sng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Внешние</a:t>
            </a:r>
            <a:r>
              <a:rPr sz="2600" b="1" u="sng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600" b="1" u="sng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границы</a:t>
            </a:r>
            <a:r>
              <a:rPr sz="2600" b="1" u="sng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600" b="1" u="sng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семьи</a:t>
            </a:r>
            <a:r>
              <a:rPr sz="26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6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способствуют</a:t>
            </a:r>
            <a:r>
              <a:rPr lang="ru-RU" sz="26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26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ф</a:t>
            </a:r>
            <a:r>
              <a:rPr sz="26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ормированию</a:t>
            </a:r>
            <a:r>
              <a:rPr sz="26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6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идентичности</a:t>
            </a:r>
            <a:r>
              <a:rPr sz="26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6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семьи</a:t>
            </a:r>
            <a:r>
              <a:rPr sz="26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. </a:t>
            </a:r>
            <a:endParaRPr sz="2600" u="none" dirty="0">
              <a:solidFill>
                <a:schemeClr val="accent4">
                  <a:lumMod val="25000"/>
                </a:schemeClr>
              </a:solidFill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sz="26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В </a:t>
            </a:r>
            <a:r>
              <a:rPr sz="26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норме</a:t>
            </a:r>
            <a:r>
              <a:rPr sz="26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6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границы</a:t>
            </a:r>
            <a:r>
              <a:rPr sz="26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6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должны</a:t>
            </a:r>
            <a:r>
              <a:rPr sz="26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6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быть</a:t>
            </a:r>
            <a:r>
              <a:rPr sz="26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sz="26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взаимопроницаемы</a:t>
            </a:r>
            <a:r>
              <a:rPr sz="26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, </a:t>
            </a:r>
            <a:r>
              <a:rPr sz="26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когда</a:t>
            </a:r>
            <a:r>
              <a:rPr sz="26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6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нужно</a:t>
            </a:r>
            <a:r>
              <a:rPr sz="26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, 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sz="26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они</a:t>
            </a:r>
            <a:r>
              <a:rPr sz="26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6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открываются</a:t>
            </a:r>
            <a:r>
              <a:rPr lang="ru-RU" sz="26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600" dirty="0">
                <a:solidFill>
                  <a:schemeClr val="accent4">
                    <a:lumMod val="25000"/>
                  </a:schemeClr>
                </a:solidFill>
                <a:ea typeface="Arial"/>
                <a:cs typeface="Arial"/>
              </a:rPr>
              <a:t>[2].</a:t>
            </a:r>
            <a:r>
              <a:rPr sz="1600" dirty="0">
                <a:solidFill>
                  <a:schemeClr val="accent4">
                    <a:lumMod val="25000"/>
                  </a:schemeClr>
                </a:solidFill>
                <a:highlight>
                  <a:srgbClr val="FFFFFF"/>
                </a:highlight>
                <a:latin typeface="Times New Roman"/>
                <a:ea typeface="Arial"/>
                <a:cs typeface="Times New Roman"/>
              </a:rPr>
              <a:t> </a:t>
            </a:r>
            <a:endParaRPr sz="1600" dirty="0">
              <a:solidFill>
                <a:schemeClr val="accent4">
                  <a:lumMod val="25000"/>
                </a:schemeClr>
              </a:solidFill>
            </a:endParaRPr>
          </a:p>
          <a:p>
            <a:pPr marL="342900" lvl="0" indent="-342900">
              <a:spcBef>
                <a:spcPts val="0"/>
              </a:spcBef>
              <a:buClr>
                <a:srgbClr val="E3E3FF"/>
              </a:buClr>
              <a:buSzPct val="100000"/>
              <a:buChar char="•"/>
              <a:defRPr/>
            </a:pPr>
            <a:endParaRPr sz="2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813477135" name="Рисунок 1813477134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6492013" y="4374770"/>
            <a:ext cx="2544035" cy="2107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4" name="Rectangle 2"/>
          <p:cNvSpPr>
            <a:spLocks noGrp="1" noChangeShapeType="1"/>
          </p:cNvSpPr>
          <p:nvPr>
            <p:ph type="title"/>
          </p:nvPr>
        </p:nvSpPr>
        <p:spPr bwMode="auto">
          <a:xfrm>
            <a:off x="179385" y="122766"/>
            <a:ext cx="8507412" cy="530825"/>
          </a:xfrm>
          <a:prstGeom prst="rect">
            <a:avLst/>
          </a:prstGeom>
        </p:spPr>
        <p:txBody>
          <a:bodyPr lIns="91440" tIns="45720" rIns="91440" bIns="45720" anchor="ctr" anchorCtr="0"/>
          <a:lstStyle>
            <a:lvl1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Arial"/>
              </a:defRPr>
            </a:lvl1pPr>
            <a:lvl2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Arial"/>
              </a:defRPr>
            </a:lvl2pPr>
            <a:lvl3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Arial"/>
              </a:defRPr>
            </a:lvl3pPr>
            <a:lvl4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Arial"/>
              </a:defRPr>
            </a:lvl4pPr>
            <a:lvl5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Arial"/>
              </a:defRPr>
            </a:lvl5pPr>
          </a:lstStyle>
          <a:p>
            <a:pPr marL="0" lvl="0" indent="0">
              <a:spcBef>
                <a:spcPts val="0"/>
              </a:spcBef>
              <a:buNone/>
              <a:defRPr/>
            </a:pPr>
            <a:br>
              <a:rPr sz="2600" dirty="0">
                <a:solidFill>
                  <a:srgbClr val="FFFF00"/>
                </a:solidFill>
                <a:latin typeface="Wingdings"/>
                <a:ea typeface="Wingdings"/>
                <a:cs typeface="Wingdings"/>
              </a:rPr>
            </a:br>
            <a:br>
              <a:rPr sz="2600" dirty="0">
                <a:solidFill>
                  <a:srgbClr val="FFFF00"/>
                </a:solidFill>
                <a:latin typeface="Wingdings"/>
                <a:ea typeface="Wingdings"/>
                <a:cs typeface="Wingdings"/>
              </a:rPr>
            </a:br>
            <a:r>
              <a:rPr lang="ru-RU" sz="2400" b="1" dirty="0">
                <a:solidFill>
                  <a:srgbClr val="FFFF00"/>
                </a:solidFill>
                <a:latin typeface="Arial"/>
                <a:ea typeface="Arial"/>
                <a:cs typeface="Arial"/>
              </a:rPr>
              <a:t>РАЗМЫТЫЕ ГРАНИЦЫ ВНУТРИ СЕМЬИ</a:t>
            </a:r>
            <a:br>
              <a:rPr lang="ru-RU" sz="2400" b="1" i="0" u="none" dirty="0">
                <a:solidFill>
                  <a:srgbClr val="FFFF00"/>
                </a:solidFill>
                <a:latin typeface="Times New Roman"/>
                <a:ea typeface="Times New Roman"/>
              </a:rPr>
            </a:br>
            <a:br>
              <a:rPr sz="2600" b="0" i="0" u="none" dirty="0">
                <a:solidFill>
                  <a:srgbClr val="FFFF00"/>
                </a:solidFill>
                <a:latin typeface="Times New Roman"/>
                <a:ea typeface="Times New Roman"/>
              </a:rPr>
            </a:br>
            <a:endParaRPr sz="2600" dirty="0">
              <a:solidFill>
                <a:srgbClr val="FFFF00"/>
              </a:solidFill>
            </a:endParaRPr>
          </a:p>
        </p:txBody>
      </p:sp>
      <p:sp>
        <p:nvSpPr>
          <p:cNvPr id="13315" name="Rectangle 3"/>
          <p:cNvSpPr>
            <a:spLocks noGrp="1" noChangeShapeType="1"/>
          </p:cNvSpPr>
          <p:nvPr>
            <p:ph type="body"/>
          </p:nvPr>
        </p:nvSpPr>
        <p:spPr bwMode="auto">
          <a:xfrm>
            <a:off x="179387" y="1557337"/>
            <a:ext cx="8856662" cy="530066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E3FF"/>
              </a:buClr>
              <a:buChar char="•"/>
              <a:defRPr sz="3200" b="0" i="0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E3FF"/>
              </a:buClr>
              <a:buChar char="–"/>
              <a:defRPr sz="2800" b="0" i="0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E3FF"/>
              </a:buClr>
              <a:buChar char="•"/>
              <a:defRPr sz="2400" b="0" i="0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E3FF"/>
              </a:buClr>
              <a:buChar char="–"/>
              <a:defRPr sz="2000" b="0" i="0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E3FF"/>
              </a:buClr>
              <a:buChar char="•"/>
              <a:defRPr sz="2000" b="0" i="0">
                <a:solidFill>
                  <a:schemeClr val="dk1"/>
                </a:solidFill>
                <a:latin typeface="Arial"/>
              </a:defRPr>
            </a:lvl5pPr>
          </a:lstStyle>
          <a:p>
            <a:pPr marL="342900" lvl="0" indent="-342900" algn="just">
              <a:spcBef>
                <a:spcPts val="0"/>
              </a:spcBef>
              <a:buNone/>
              <a:defRPr/>
            </a:pPr>
            <a:r>
              <a:rPr sz="2400">
                <a:solidFill>
                  <a:srgbClr val="FFFF00"/>
                </a:solidFill>
                <a:latin typeface="Times New Roman"/>
                <a:ea typeface="Times New Roman"/>
              </a:rPr>
              <a:t>    </a:t>
            </a:r>
            <a:endParaRPr/>
          </a:p>
        </p:txBody>
      </p:sp>
      <p:sp>
        <p:nvSpPr>
          <p:cNvPr id="1324812132" name="TextBox 1324812131"/>
          <p:cNvSpPr txBox="1"/>
          <p:nvPr/>
        </p:nvSpPr>
        <p:spPr bwMode="auto">
          <a:xfrm>
            <a:off x="179385" y="653591"/>
            <a:ext cx="8678896" cy="5579273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12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ребенку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не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дают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отстаивать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свое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пространство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.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Нечеткие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границы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внутри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семьи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не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только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тормозят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развитие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ее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членов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,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но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и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способствуют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образованию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коалиций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. </a:t>
            </a:r>
            <a:endParaRPr sz="2400" dirty="0">
              <a:solidFill>
                <a:schemeClr val="accent4">
                  <a:lumMod val="25000"/>
                </a:schemeClr>
              </a:solidFill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Так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,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мать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,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чувствуя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недостаточную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эмоциональную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endParaRPr sz="2400" dirty="0">
              <a:solidFill>
                <a:schemeClr val="accent4">
                  <a:lumMod val="25000"/>
                </a:schemeClr>
              </a:solidFill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отдачу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со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стороны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отца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,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может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приблизить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к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себе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endParaRPr sz="2400" dirty="0">
              <a:solidFill>
                <a:schemeClr val="accent4">
                  <a:lumMod val="25000"/>
                </a:schemeClr>
              </a:solidFill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сына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, и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будет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проецировать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на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него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чувства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, в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норме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endParaRPr sz="2400" dirty="0">
              <a:solidFill>
                <a:schemeClr val="accent4">
                  <a:lumMod val="25000"/>
                </a:schemeClr>
              </a:solidFill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адресованные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отцу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.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Такая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мать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растит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мужчину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как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endParaRPr sz="2400" dirty="0">
              <a:solidFill>
                <a:schemeClr val="accent4">
                  <a:lumMod val="25000"/>
                </a:schemeClr>
              </a:solidFill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для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себя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и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потом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,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когда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приходит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пора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его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endParaRPr sz="2400" dirty="0">
              <a:solidFill>
                <a:schemeClr val="accent4">
                  <a:lumMod val="25000"/>
                </a:schemeClr>
              </a:solidFill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«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отдавать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»,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она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очень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этому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сопротивляется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.</a:t>
            </a:r>
            <a:endParaRPr sz="2400" dirty="0">
              <a:solidFill>
                <a:schemeClr val="accent4">
                  <a:lumMod val="25000"/>
                </a:schemeClr>
              </a:solidFill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Размытые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внешние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границы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предполагают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,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что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у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членов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семьи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много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связей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с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окружающими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и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мало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endParaRPr sz="2400" dirty="0">
              <a:solidFill>
                <a:schemeClr val="accent4">
                  <a:lumMod val="25000"/>
                </a:schemeClr>
              </a:solidFill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между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собой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.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Такая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семья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превращается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в </a:t>
            </a:r>
            <a:endParaRPr sz="2400" dirty="0">
              <a:solidFill>
                <a:schemeClr val="accent4">
                  <a:lumMod val="25000"/>
                </a:schemeClr>
              </a:solidFill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«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проходной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двор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»,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где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вечно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толпится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куча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народа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,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где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никто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надолго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не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остается</a:t>
            </a:r>
            <a:endParaRPr sz="2400" dirty="0">
              <a:solidFill>
                <a:schemeClr val="accent4">
                  <a:lumMod val="25000"/>
                </a:schemeClr>
              </a:solidFill>
              <a:latin typeface="Arial"/>
              <a:ea typeface="Arial"/>
              <a:cs typeface="Arial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один</a:t>
            </a:r>
            <a:r>
              <a:rPr lang="en-US"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6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[2]</a:t>
            </a:r>
            <a:r>
              <a:rPr sz="16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. </a:t>
            </a:r>
            <a:endParaRPr sz="1600" dirty="0">
              <a:solidFill>
                <a:schemeClr val="accent4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 noChangeShapeType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</p:spPr>
        <p:txBody>
          <a:bodyPr lIns="91440" tIns="45720" rIns="91440" bIns="45720" anchor="ctr" anchorCtr="0"/>
          <a:lstStyle>
            <a:lvl1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Arial"/>
              </a:defRPr>
            </a:lvl1pPr>
            <a:lvl2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Arial"/>
              </a:defRPr>
            </a:lvl2pPr>
            <a:lvl3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Arial"/>
              </a:defRPr>
            </a:lvl3pPr>
            <a:lvl4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Arial"/>
              </a:defRPr>
            </a:lvl4pPr>
            <a:lvl5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Arial"/>
              </a:defRPr>
            </a:lvl5pPr>
          </a:lstStyle>
          <a:p>
            <a:pPr marL="0" lvl="0" indent="0">
              <a:spcBef>
                <a:spcPts val="0"/>
              </a:spcBef>
              <a:buNone/>
              <a:defRPr/>
            </a:pPr>
            <a:r>
              <a:rPr sz="2400" b="1" i="0" u="none" dirty="0">
                <a:solidFill>
                  <a:srgbClr val="FFFF00"/>
                </a:solidFill>
                <a:latin typeface="Arial"/>
                <a:ea typeface="Arial"/>
                <a:cs typeface="Arial"/>
              </a:rPr>
              <a:t>ГРАНИЦЫ «ВОСТОЧНОГО» ТИПА СЕМЬИ</a:t>
            </a:r>
            <a:r>
              <a:rPr lang="en-US" sz="2400" b="1" i="0" u="none" dirty="0">
                <a:solidFill>
                  <a:srgbClr val="FFFF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600" b="1" i="0" u="none" dirty="0">
                <a:solidFill>
                  <a:srgbClr val="FFFF00"/>
                </a:solidFill>
                <a:latin typeface="Arial"/>
                <a:ea typeface="Arial"/>
                <a:cs typeface="Arial"/>
              </a:rPr>
              <a:t>[</a:t>
            </a:r>
            <a:r>
              <a:rPr lang="ru-RU" sz="1600" b="1" dirty="0">
                <a:solidFill>
                  <a:srgbClr val="FFFF00"/>
                </a:solidFill>
                <a:ea typeface="Arial"/>
                <a:cs typeface="Arial"/>
              </a:rPr>
              <a:t>4</a:t>
            </a:r>
            <a:r>
              <a:rPr lang="en-US" sz="1600" b="1" i="0" u="none" dirty="0">
                <a:solidFill>
                  <a:srgbClr val="FFFF00"/>
                </a:solidFill>
                <a:latin typeface="Arial"/>
                <a:ea typeface="Arial"/>
                <a:cs typeface="Arial"/>
              </a:rPr>
              <a:t>]</a:t>
            </a:r>
            <a:endParaRPr sz="1600" b="1" dirty="0">
              <a:solidFill>
                <a:srgbClr val="FFFF00"/>
              </a:solidFill>
            </a:endParaRPr>
          </a:p>
        </p:txBody>
      </p:sp>
      <p:sp>
        <p:nvSpPr>
          <p:cNvPr id="14339" name="Содержимое 2"/>
          <p:cNvSpPr>
            <a:spLocks noGrp="1" noChangeShapeType="1"/>
          </p:cNvSpPr>
          <p:nvPr>
            <p:ph/>
          </p:nvPr>
        </p:nvSpPr>
        <p:spPr bwMode="auto">
          <a:xfrm>
            <a:off x="250825" y="1268412"/>
            <a:ext cx="8785225" cy="482758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E3FF"/>
              </a:buClr>
              <a:buChar char="•"/>
              <a:defRPr sz="3200" b="0" i="0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E3FF"/>
              </a:buClr>
              <a:buChar char="–"/>
              <a:defRPr sz="2800" b="0" i="0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E3FF"/>
              </a:buClr>
              <a:buChar char="•"/>
              <a:defRPr sz="2400" b="0" i="0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E3FF"/>
              </a:buClr>
              <a:buChar char="–"/>
              <a:defRPr sz="2000" b="0" i="0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E3FF"/>
              </a:buClr>
              <a:buChar char="•"/>
              <a:defRPr sz="2000" b="0" i="0">
                <a:solidFill>
                  <a:schemeClr val="dk1"/>
                </a:solidFill>
                <a:latin typeface="Arial"/>
              </a:defRPr>
            </a:lvl5pPr>
          </a:lstStyle>
          <a:p>
            <a:pPr marL="342900" lvl="0" indent="-342900">
              <a:spcBef>
                <a:spcPts val="0"/>
              </a:spcBef>
              <a:buNone/>
              <a:defRPr/>
            </a:pPr>
            <a:r>
              <a:rPr lang="en-US" sz="2800" dirty="0">
                <a:solidFill>
                  <a:srgbClr val="FFFF00"/>
                </a:solidFill>
                <a:latin typeface="Times New Roman"/>
                <a:ea typeface="Times New Roman"/>
              </a:rPr>
              <a:t>   </a:t>
            </a:r>
            <a:endParaRPr dirty="0"/>
          </a:p>
        </p:txBody>
      </p:sp>
      <p:pic>
        <p:nvPicPr>
          <p:cNvPr id="350602414" name="Рисунок 350602413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1000100" y="1285860"/>
            <a:ext cx="7150412" cy="522587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 noChangeShapeType="1"/>
          </p:cNvSpPr>
          <p:nvPr>
            <p:ph type="title"/>
          </p:nvPr>
        </p:nvSpPr>
        <p:spPr bwMode="auto">
          <a:xfrm>
            <a:off x="0" y="240189"/>
            <a:ext cx="9036049" cy="956871"/>
          </a:xfrm>
          <a:prstGeom prst="rect">
            <a:avLst/>
          </a:prstGeom>
        </p:spPr>
        <p:txBody>
          <a:bodyPr lIns="91440" tIns="45720" rIns="91440" bIns="45720" anchor="ctr" anchorCtr="0"/>
          <a:lstStyle>
            <a:lvl1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Arial"/>
              </a:defRPr>
            </a:lvl1pPr>
            <a:lvl2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Arial"/>
              </a:defRPr>
            </a:lvl2pPr>
            <a:lvl3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Arial"/>
              </a:defRPr>
            </a:lvl3pPr>
            <a:lvl4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Arial"/>
              </a:defRPr>
            </a:lvl4pPr>
            <a:lvl5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Arial"/>
              </a:defRPr>
            </a:lvl5pPr>
          </a:lstStyle>
          <a:p>
            <a:pPr lvl="0">
              <a:defRPr/>
            </a:pPr>
            <a:r>
              <a:rPr sz="2400" b="1" i="0" u="none" dirty="0">
                <a:solidFill>
                  <a:srgbClr val="FFFF00"/>
                </a:solidFill>
                <a:latin typeface="Arial"/>
                <a:ea typeface="Arial"/>
                <a:cs typeface="Arial"/>
              </a:rPr>
              <a:t>ГРАНИЦЫ «ЗАПАДНОГО» ТИПА СЕМЬИ</a:t>
            </a:r>
            <a:r>
              <a:rPr lang="en-US" sz="2400" b="1" i="0" u="none" dirty="0">
                <a:solidFill>
                  <a:srgbClr val="FFFF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600" b="1" dirty="0">
                <a:solidFill>
                  <a:srgbClr val="FFFF00"/>
                </a:solidFill>
              </a:rPr>
              <a:t>[</a:t>
            </a:r>
            <a:r>
              <a:rPr lang="ru-RU" sz="1600" b="1" dirty="0">
                <a:solidFill>
                  <a:srgbClr val="FFFF00"/>
                </a:solidFill>
              </a:rPr>
              <a:t>5</a:t>
            </a:r>
            <a:r>
              <a:rPr lang="en-US" sz="1600" b="1" dirty="0">
                <a:solidFill>
                  <a:srgbClr val="FFFF00"/>
                </a:solidFill>
              </a:rPr>
              <a:t>]</a:t>
            </a:r>
            <a:r>
              <a:rPr sz="1600" dirty="0">
                <a:solidFill>
                  <a:srgbClr val="1A1A1A"/>
                </a:solidFill>
                <a:highlight>
                  <a:srgbClr val="FFFFFF"/>
                </a:highlight>
                <a:latin typeface="Times New Roman"/>
                <a:ea typeface="Arial"/>
                <a:cs typeface="Times New Roman"/>
              </a:rPr>
              <a:t> </a:t>
            </a:r>
            <a:endParaRPr sz="1600" dirty="0"/>
          </a:p>
        </p:txBody>
      </p:sp>
      <p:sp>
        <p:nvSpPr>
          <p:cNvPr id="15363" name="Содержимое 2"/>
          <p:cNvSpPr>
            <a:spLocks noGrp="1" noChangeShapeType="1"/>
          </p:cNvSpPr>
          <p:nvPr>
            <p:ph/>
          </p:nvPr>
        </p:nvSpPr>
        <p:spPr bwMode="auto">
          <a:xfrm>
            <a:off x="107949" y="908050"/>
            <a:ext cx="8928100" cy="51879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E3FF"/>
              </a:buClr>
              <a:buChar char="•"/>
              <a:defRPr sz="3200" b="0" i="0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E3FF"/>
              </a:buClr>
              <a:buChar char="–"/>
              <a:defRPr sz="2800" b="0" i="0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E3FF"/>
              </a:buClr>
              <a:buChar char="•"/>
              <a:defRPr sz="2400" b="0" i="0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E3FF"/>
              </a:buClr>
              <a:buChar char="–"/>
              <a:defRPr sz="2000" b="0" i="0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E3FF"/>
              </a:buClr>
              <a:buChar char="•"/>
              <a:defRPr sz="2000" b="0" i="0">
                <a:solidFill>
                  <a:schemeClr val="dk1"/>
                </a:solidFill>
                <a:latin typeface="Arial"/>
              </a:defRPr>
            </a:lvl5pPr>
          </a:lstStyle>
          <a:p>
            <a:pPr marL="342900" lvl="0" indent="-342900">
              <a:spcBef>
                <a:spcPts val="0"/>
              </a:spcBef>
              <a:buNone/>
              <a:defRPr/>
            </a:pPr>
            <a:r>
              <a:rPr lang="ru-RU" b="1" i="0" u="none" dirty="0"/>
              <a:t>  </a:t>
            </a:r>
            <a:r>
              <a:rPr lang="ru-RU" sz="2400" b="1" i="0" u="none" dirty="0">
                <a:latin typeface="Times New Roman"/>
                <a:ea typeface="Times New Roman"/>
              </a:rPr>
              <a:t> </a:t>
            </a:r>
            <a:endParaRPr dirty="0"/>
          </a:p>
        </p:txBody>
      </p:sp>
      <p:pic>
        <p:nvPicPr>
          <p:cNvPr id="1207851587" name="Рисунок 1207851586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1069661" y="1132702"/>
            <a:ext cx="7107678" cy="533580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 noChangeShapeType="1"/>
          </p:cNvSpPr>
          <p:nvPr>
            <p:ph type="title"/>
          </p:nvPr>
        </p:nvSpPr>
        <p:spPr bwMode="auto">
          <a:xfrm>
            <a:off x="450849" y="321790"/>
            <a:ext cx="8229600" cy="404812"/>
          </a:xfrm>
          <a:prstGeom prst="rect">
            <a:avLst/>
          </a:prstGeom>
        </p:spPr>
        <p:txBody>
          <a:bodyPr lIns="91440" tIns="45720" rIns="91440" bIns="45720" anchor="ctr" anchorCtr="0"/>
          <a:lstStyle>
            <a:lvl1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Arial"/>
              </a:defRPr>
            </a:lvl1pPr>
            <a:lvl2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Arial"/>
              </a:defRPr>
            </a:lvl2pPr>
            <a:lvl3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Arial"/>
              </a:defRPr>
            </a:lvl3pPr>
            <a:lvl4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Arial"/>
              </a:defRPr>
            </a:lvl4pPr>
            <a:lvl5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Arial"/>
              </a:defRPr>
            </a:lvl5pPr>
          </a:lstStyle>
          <a:p>
            <a:pPr>
              <a:defRPr/>
            </a:pPr>
            <a:endParaRPr dirty="0"/>
          </a:p>
          <a:p>
            <a:pPr>
              <a:defRPr/>
            </a:pPr>
            <a:r>
              <a:rPr sz="2400" b="1" i="0" u="none" dirty="0">
                <a:solidFill>
                  <a:srgbClr val="FFFF00"/>
                </a:solidFill>
                <a:latin typeface="Arial"/>
                <a:ea typeface="Arial"/>
                <a:cs typeface="Arial"/>
              </a:rPr>
              <a:t>ГРАНИЦЫ «СЛАВЯНСКОГО» ТИПА СЕМЬИ</a:t>
            </a:r>
            <a:r>
              <a:rPr lang="en-US" sz="2400" b="1" i="0" u="none" dirty="0">
                <a:solidFill>
                  <a:srgbClr val="FFFF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600" b="1" dirty="0">
                <a:solidFill>
                  <a:srgbClr val="FFFF00"/>
                </a:solidFill>
              </a:rPr>
              <a:t>[</a:t>
            </a:r>
            <a:r>
              <a:rPr lang="ru-RU" sz="1600" b="1" dirty="0">
                <a:solidFill>
                  <a:srgbClr val="FFFF00"/>
                </a:solidFill>
              </a:rPr>
              <a:t>5</a:t>
            </a:r>
            <a:r>
              <a:rPr lang="en-US" sz="1600" b="1" dirty="0">
                <a:solidFill>
                  <a:srgbClr val="FFFF00"/>
                </a:solidFill>
              </a:rPr>
              <a:t>]</a:t>
            </a:r>
            <a:endParaRPr sz="1600" dirty="0"/>
          </a:p>
        </p:txBody>
      </p:sp>
      <p:pic>
        <p:nvPicPr>
          <p:cNvPr id="652440319" name="Рисунок 652440318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1109377" y="1325776"/>
            <a:ext cx="6912545" cy="52006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 noChangeShapeType="1"/>
          </p:cNvSpPr>
          <p:nvPr>
            <p:ph type="title"/>
          </p:nvPr>
        </p:nvSpPr>
        <p:spPr bwMode="auto">
          <a:xfrm>
            <a:off x="428596" y="357166"/>
            <a:ext cx="8229600" cy="620712"/>
          </a:xfrm>
          <a:prstGeom prst="rect">
            <a:avLst/>
          </a:prstGeom>
        </p:spPr>
        <p:txBody>
          <a:bodyPr lIns="91440" tIns="45720" rIns="91440" bIns="45720" anchor="ctr" anchorCtr="0"/>
          <a:lstStyle>
            <a:lvl1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Arial"/>
              </a:defRPr>
            </a:lvl1pPr>
            <a:lvl2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Arial"/>
              </a:defRPr>
            </a:lvl2pPr>
            <a:lvl3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Arial"/>
              </a:defRPr>
            </a:lvl3pPr>
            <a:lvl4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Arial"/>
              </a:defRPr>
            </a:lvl4pPr>
            <a:lvl5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Arial"/>
              </a:defRPr>
            </a:lvl5pPr>
          </a:lstStyle>
          <a:p>
            <a:pPr>
              <a:defRPr/>
            </a:pPr>
            <a:endParaRPr dirty="0"/>
          </a:p>
          <a:p>
            <a:pPr>
              <a:defRPr/>
            </a:pPr>
            <a:r>
              <a:rPr sz="2400" b="1" i="0" u="none" dirty="0">
                <a:solidFill>
                  <a:srgbClr val="FFFF00"/>
                </a:solidFill>
                <a:latin typeface="Arial"/>
                <a:ea typeface="Arial"/>
                <a:cs typeface="Arial"/>
              </a:rPr>
              <a:t>СЕМЕЙНЫЕ ГРАНИЦЫ В УСЛОВИЯХ ЖЕСТКИХ</a:t>
            </a:r>
            <a:endParaRPr sz="2400" b="1" dirty="0">
              <a:solidFill>
                <a:srgbClr val="FFFF00"/>
              </a:solidFill>
            </a:endParaRPr>
          </a:p>
          <a:p>
            <a:pPr lvl="0">
              <a:defRPr/>
            </a:pPr>
            <a:r>
              <a:rPr sz="2400" b="1" i="0" u="none" dirty="0">
                <a:solidFill>
                  <a:srgbClr val="FFFF00"/>
                </a:solidFill>
                <a:latin typeface="Arial"/>
                <a:ea typeface="Arial"/>
                <a:cs typeface="Arial"/>
              </a:rPr>
              <a:t>«ЭТНИЧЕСКИХ» ГРАНИЦ</a:t>
            </a:r>
            <a:r>
              <a:rPr lang="ru-RU" sz="1600" b="1" i="0" u="none" dirty="0">
                <a:solidFill>
                  <a:srgbClr val="FFFF00"/>
                </a:solidFill>
                <a:latin typeface="Times New Roman"/>
                <a:ea typeface="Times New Roman"/>
              </a:rPr>
              <a:t> </a:t>
            </a:r>
            <a:r>
              <a:rPr lang="en-US" sz="1600" b="1" dirty="0">
                <a:solidFill>
                  <a:srgbClr val="FFFF00"/>
                </a:solidFill>
              </a:rPr>
              <a:t>[</a:t>
            </a:r>
            <a:r>
              <a:rPr lang="ru-RU" sz="1600" b="1" dirty="0">
                <a:solidFill>
                  <a:srgbClr val="FFFF00"/>
                </a:solidFill>
              </a:rPr>
              <a:t>4</a:t>
            </a:r>
            <a:r>
              <a:rPr lang="en-US" sz="1600" b="1" dirty="0">
                <a:solidFill>
                  <a:srgbClr val="FFFF00"/>
                </a:solidFill>
              </a:rPr>
              <a:t>]</a:t>
            </a:r>
            <a:r>
              <a:rPr lang="en-US" sz="1600" b="0" i="0" u="none" strike="noStrike" cap="none" spc="0" dirty="0">
                <a:solidFill>
                  <a:srgbClr val="1A1A1A"/>
                </a:solidFill>
                <a:highlight>
                  <a:srgbClr val="FFFFFF"/>
                </a:highlight>
                <a:latin typeface="Times New Roman"/>
                <a:ea typeface="Arial"/>
                <a:cs typeface="Times New Roman"/>
              </a:rPr>
              <a:t> </a:t>
            </a:r>
            <a:br>
              <a:rPr lang="ru-RU" sz="2400" b="1" i="0" u="none" dirty="0">
                <a:solidFill>
                  <a:srgbClr val="FFFF00"/>
                </a:solidFill>
                <a:latin typeface="Times New Roman"/>
                <a:ea typeface="Times New Roman"/>
              </a:rPr>
            </a:br>
            <a:endParaRPr lang="en-US" sz="2400" dirty="0"/>
          </a:p>
        </p:txBody>
      </p:sp>
      <p:pic>
        <p:nvPicPr>
          <p:cNvPr id="1328900078" name="Рисунок 1328900077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1115727" y="1377263"/>
            <a:ext cx="6912545" cy="52225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 noChangeShapeType="1"/>
          </p:cNvSpPr>
          <p:nvPr>
            <p:ph type="title"/>
          </p:nvPr>
        </p:nvSpPr>
        <p:spPr bwMode="auto">
          <a:xfrm>
            <a:off x="457200" y="228600"/>
            <a:ext cx="8229600" cy="679450"/>
          </a:xfrm>
          <a:prstGeom prst="rect">
            <a:avLst/>
          </a:prstGeom>
        </p:spPr>
        <p:txBody>
          <a:bodyPr lIns="91440" tIns="45720" rIns="91440" bIns="45720" anchor="ctr" anchorCtr="0"/>
          <a:lstStyle>
            <a:lvl1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Arial"/>
              </a:defRPr>
            </a:lvl1pPr>
            <a:lvl2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Arial"/>
              </a:defRPr>
            </a:lvl2pPr>
            <a:lvl3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Arial"/>
              </a:defRPr>
            </a:lvl3pPr>
            <a:lvl4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Arial"/>
              </a:defRPr>
            </a:lvl4pPr>
            <a:lvl5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Arial"/>
              </a:defRPr>
            </a:lvl5pPr>
          </a:lstStyle>
          <a:p>
            <a:pPr>
              <a:defRPr/>
            </a:pPr>
            <a:r>
              <a:rPr sz="2400" b="1" dirty="0">
                <a:solidFill>
                  <a:srgbClr val="FFFF00"/>
                </a:solidFill>
                <a:latin typeface="Arial"/>
                <a:ea typeface="Arial"/>
                <a:cs typeface="Arial"/>
              </a:rPr>
              <a:t>СУЩНОСТЬ ГРАНИЦ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sz="2400" b="1" dirty="0">
                <a:solidFill>
                  <a:srgbClr val="FFFF00"/>
                </a:solidFill>
                <a:latin typeface="Arial"/>
                <a:ea typeface="Arial"/>
                <a:cs typeface="Arial"/>
              </a:rPr>
              <a:t>СЕМЬИ И ИХ ЗНАЧЕНИЕ</a:t>
            </a:r>
            <a:r>
              <a:rPr lang="en-US" sz="2400" b="1" dirty="0">
                <a:solidFill>
                  <a:srgbClr val="FFFF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600" b="1" dirty="0">
                <a:solidFill>
                  <a:srgbClr val="FFFF00"/>
                </a:solidFill>
              </a:rPr>
              <a:t>[</a:t>
            </a:r>
            <a:r>
              <a:rPr lang="ru-RU" sz="1600" b="1" dirty="0">
                <a:solidFill>
                  <a:srgbClr val="FFFF00"/>
                </a:solidFill>
              </a:rPr>
              <a:t>4</a:t>
            </a:r>
            <a:r>
              <a:rPr lang="en-US" sz="1600" b="1" dirty="0">
                <a:solidFill>
                  <a:srgbClr val="FFFF00"/>
                </a:solidFill>
              </a:rPr>
              <a:t>]</a:t>
            </a:r>
            <a:br>
              <a:rPr lang="ru-RU" sz="1600" b="1" i="0" u="none" dirty="0">
                <a:solidFill>
                  <a:srgbClr val="FFFF00"/>
                </a:solidFill>
                <a:latin typeface="Times New Roman"/>
                <a:ea typeface="Times New Roman"/>
              </a:rPr>
            </a:br>
            <a:endParaRPr sz="1600" b="1" dirty="0">
              <a:solidFill>
                <a:srgbClr val="FFFF00"/>
              </a:solidFill>
            </a:endParaRPr>
          </a:p>
        </p:txBody>
      </p:sp>
      <p:sp>
        <p:nvSpPr>
          <p:cNvPr id="18435" name="Объект 2"/>
          <p:cNvSpPr>
            <a:spLocks noGrp="1" noChangeShapeType="1"/>
          </p:cNvSpPr>
          <p:nvPr>
            <p:ph/>
          </p:nvPr>
        </p:nvSpPr>
        <p:spPr bwMode="auto">
          <a:xfrm>
            <a:off x="0" y="620712"/>
            <a:ext cx="9251950" cy="547528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E3FF"/>
              </a:buClr>
              <a:buChar char="•"/>
              <a:defRPr sz="3200" b="0" i="0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E3FF"/>
              </a:buClr>
              <a:buChar char="–"/>
              <a:defRPr sz="2800" b="0" i="0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E3FF"/>
              </a:buClr>
              <a:buChar char="•"/>
              <a:defRPr sz="2400" b="0" i="0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E3FF"/>
              </a:buClr>
              <a:buChar char="–"/>
              <a:defRPr sz="2000" b="0" i="0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E3FF"/>
              </a:buClr>
              <a:buChar char="•"/>
              <a:defRPr sz="2000" b="0" i="0">
                <a:solidFill>
                  <a:schemeClr val="dk1"/>
                </a:solidFill>
                <a:latin typeface="Arial"/>
              </a:defRPr>
            </a:lvl5pPr>
          </a:lstStyle>
          <a:p>
            <a:pPr marL="0" lvl="0" indent="0">
              <a:spcBef>
                <a:spcPts val="0"/>
              </a:spcBef>
              <a:buNone/>
              <a:defRPr/>
            </a:pPr>
            <a:r>
              <a:rPr lang="ru-RU" sz="2000" dirty="0">
                <a:solidFill>
                  <a:srgbClr val="FFFF00"/>
                </a:solidFill>
                <a:latin typeface="Times New Roman"/>
                <a:ea typeface="Times New Roman"/>
              </a:rPr>
              <a:t>   </a:t>
            </a:r>
            <a:endParaRPr dirty="0"/>
          </a:p>
          <a:p>
            <a:pPr marL="0" lvl="0" indent="0">
              <a:spcBef>
                <a:spcPts val="0"/>
              </a:spcBef>
              <a:buNone/>
              <a:defRPr/>
            </a:pPr>
            <a:br>
              <a:rPr lang="ru-RU" sz="2000" dirty="0">
                <a:solidFill>
                  <a:srgbClr val="FFFF00"/>
                </a:solidFill>
                <a:latin typeface="Times New Roman"/>
                <a:ea typeface="Times New Roman"/>
              </a:rPr>
            </a:br>
            <a:endParaRPr lang="en-US" sz="2000" dirty="0"/>
          </a:p>
          <a:p>
            <a:pPr marL="0" lvl="0" indent="0">
              <a:spcBef>
                <a:spcPts val="0"/>
              </a:spcBef>
              <a:buClr>
                <a:srgbClr val="E3E3FF"/>
              </a:buClr>
              <a:buSzPct val="100000"/>
              <a:buChar char="•"/>
              <a:defRPr/>
            </a:pPr>
            <a:endParaRPr dirty="0"/>
          </a:p>
        </p:txBody>
      </p:sp>
      <p:pic>
        <p:nvPicPr>
          <p:cNvPr id="1211578947" name="Рисунок 1211578946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5085608" y="1982229"/>
            <a:ext cx="3277856" cy="3629797"/>
          </a:xfrm>
          <a:prstGeom prst="rect">
            <a:avLst/>
          </a:prstGeom>
        </p:spPr>
      </p:pic>
      <p:sp>
        <p:nvSpPr>
          <p:cNvPr id="383880483" name="TextBox 383880482"/>
          <p:cNvSpPr txBox="1"/>
          <p:nvPr/>
        </p:nvSpPr>
        <p:spPr bwMode="auto">
          <a:xfrm>
            <a:off x="593412" y="1739105"/>
            <a:ext cx="4132078" cy="3985002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marR="0" indent="0" algn="l">
              <a:spcBef>
                <a:spcPts val="0"/>
              </a:spcBef>
              <a:spcAft>
                <a:spcPts val="0"/>
              </a:spcAft>
              <a:defRPr/>
            </a:pP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При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исследовании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endParaRPr sz="2400" dirty="0">
              <a:solidFill>
                <a:schemeClr val="accent4">
                  <a:lumMod val="25000"/>
                </a:schemeClr>
              </a:solidFill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  <a:defRPr/>
            </a:pP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границ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семьи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endParaRPr sz="2400" dirty="0">
              <a:solidFill>
                <a:schemeClr val="accent4">
                  <a:lumMod val="25000"/>
                </a:schemeClr>
              </a:solidFill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  <a:defRPr/>
            </a:pP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важны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не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endParaRPr sz="2400" dirty="0">
              <a:solidFill>
                <a:schemeClr val="accent4">
                  <a:lumMod val="25000"/>
                </a:schemeClr>
              </a:solidFill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  <a:defRPr/>
            </a:pP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столько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абсолютные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endParaRPr sz="2400" dirty="0">
              <a:solidFill>
                <a:schemeClr val="accent4">
                  <a:lumMod val="25000"/>
                </a:schemeClr>
              </a:solidFill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  <a:defRPr/>
            </a:pP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характеристики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endParaRPr sz="2400" dirty="0">
              <a:solidFill>
                <a:schemeClr val="accent4">
                  <a:lumMod val="25000"/>
                </a:schemeClr>
              </a:solidFill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  <a:defRPr/>
            </a:pP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границ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,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сколько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их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endParaRPr sz="2400" dirty="0">
              <a:solidFill>
                <a:schemeClr val="accent4">
                  <a:lumMod val="25000"/>
                </a:schemeClr>
              </a:solidFill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  <a:defRPr/>
            </a:pP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наличие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вообще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и </a:t>
            </a:r>
            <a:endParaRPr sz="2400" dirty="0">
              <a:solidFill>
                <a:schemeClr val="accent4">
                  <a:lumMod val="25000"/>
                </a:schemeClr>
              </a:solidFill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  <a:defRPr/>
            </a:pP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устойчивость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,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как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endParaRPr sz="2400" dirty="0">
              <a:solidFill>
                <a:schemeClr val="accent4">
                  <a:lumMod val="25000"/>
                </a:schemeClr>
              </a:solidFill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  <a:defRPr/>
            </a:pP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опора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, </a:t>
            </a: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ресурс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endParaRPr sz="2400" dirty="0">
              <a:solidFill>
                <a:schemeClr val="accent4">
                  <a:lumMod val="25000"/>
                </a:schemeClr>
              </a:solidFill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  <a:defRPr/>
            </a:pP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существования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endParaRPr sz="2400" dirty="0">
              <a:solidFill>
                <a:schemeClr val="accent4">
                  <a:lumMod val="25000"/>
                </a:schemeClr>
              </a:solidFill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  <a:defRPr/>
            </a:pPr>
            <a:r>
              <a:rPr sz="240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семьи</a:t>
            </a:r>
            <a:r>
              <a:rPr sz="2400" dirty="0">
                <a:solidFill>
                  <a:schemeClr val="accent4">
                    <a:lumMod val="25000"/>
                  </a:schemeClr>
                </a:solidFill>
                <a:latin typeface="Arial"/>
                <a:ea typeface="Arial"/>
                <a:cs typeface="Arial"/>
              </a:rPr>
              <a:t>.</a:t>
            </a:r>
            <a:endParaRPr sz="2400" dirty="0">
              <a:solidFill>
                <a:schemeClr val="accent4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Вершина горы">
  <a:themeElements>
    <a:clrScheme name="Вершина горы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Вершина горы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243</TotalTime>
  <Words>969</Words>
  <Application>Microsoft Macintosh PowerPoint</Application>
  <DocSecurity>0</DocSecurity>
  <PresentationFormat>Экран (4:3)</PresentationFormat>
  <Paragraphs>123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Вершина горы</vt:lpstr>
      <vt:lpstr>Презентация PowerPoint</vt:lpstr>
      <vt:lpstr>ГРАНИЦЫ СЕМЬИ КАК НАБОР ПРАВИЛ</vt:lpstr>
      <vt:lpstr>ЗДОРОВЫЕ ИЛИ НОРМАЛЬНЫЕ ГРАНИЦЫ СЕМЬИ</vt:lpstr>
      <vt:lpstr>  РАЗМЫТЫЕ ГРАНИЦЫ ВНУТРИ СЕМЬИ  </vt:lpstr>
      <vt:lpstr>ГРАНИЦЫ «ВОСТОЧНОГО» ТИПА СЕМЬИ [4]</vt:lpstr>
      <vt:lpstr>ГРАНИЦЫ «ЗАПАДНОГО» ТИПА СЕМЬИ [5] </vt:lpstr>
      <vt:lpstr> ГРАНИЦЫ «СЛАВЯНСКОГО» ТИПА СЕМЬИ [5]</vt:lpstr>
      <vt:lpstr> СЕМЕЙНЫЕ ГРАНИЦЫ В УСЛОВИЯХ ЖЕСТКИХ «ЭТНИЧЕСКИХ» ГРАНИЦ [4]  </vt:lpstr>
      <vt:lpstr>СУЩНОСТЬ ГРАНИЦ СЕМЬИ И ИХ ЗНАЧЕНИЕ [4] </vt:lpstr>
      <vt:lpstr>ПРИМЕРНЫЕ ВОПРОСЫ ДЛЯ ИССЛЕДОВАНИЯ «ВНУТРЕННИХ ГРАНИЦ» СЕМЬИ [4]</vt:lpstr>
      <vt:lpstr>ПРИМЕРНЫЕ ВОПРОСЫ ДЛЯ ИССЛЕДОВАНИЯ «ВНЕШНИХ ГРАНИЦ» СЕМЬИ [4]</vt:lpstr>
      <vt:lpstr>Презентация PowerPoint</vt:lpstr>
      <vt:lpstr>Презентация PowerPoint</vt:lpstr>
      <vt:lpstr>СПИСОК ИСПОЛЬЗОВАННЫХ ИСТОЧНИКОВ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«Твори добро, чтобы любя, добро тебя нашло» Народная мудрость</dc:title>
  <dc:subject/>
  <dc:creator>Пользователь</dc:creator>
  <cp:keywords/>
  <dc:description/>
  <cp:lastModifiedBy>Анна Можейко</cp:lastModifiedBy>
  <cp:revision>206</cp:revision>
  <dcterms:created xsi:type="dcterms:W3CDTF">2004-01-01T01:18:00Z</dcterms:created>
  <dcterms:modified xsi:type="dcterms:W3CDTF">2024-02-23T04:12:47Z</dcterms:modified>
  <cp:category/>
  <dc:identifier/>
  <cp:contentStatus/>
  <dc:language/>
  <cp:version/>
</cp:coreProperties>
</file>