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3" r:id="rId1"/>
  </p:sld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7"/>
    <p:restoredTop sz="94661"/>
  </p:normalViewPr>
  <p:slideViewPr>
    <p:cSldViewPr snapToGrid="0">
      <p:cViewPr varScale="1">
        <p:scale>
          <a:sx n="79" d="100"/>
          <a:sy n="79" d="100"/>
        </p:scale>
        <p:origin x="216" y="9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4BB-F5C3-44FF-A94E-C53739746E56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103BBE5-EF60-4E71-A8CD-0D87E37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9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4BB-F5C3-44FF-A94E-C53739746E56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03BBE5-EF60-4E71-A8CD-0D87E37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5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4BB-F5C3-44FF-A94E-C53739746E56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03BBE5-EF60-4E71-A8CD-0D87E37744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011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4BB-F5C3-44FF-A94E-C53739746E56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03BBE5-EF60-4E71-A8CD-0D87E37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04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4BB-F5C3-44FF-A94E-C53739746E56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03BBE5-EF60-4E71-A8CD-0D87E37744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832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4BB-F5C3-44FF-A94E-C53739746E56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03BBE5-EF60-4E71-A8CD-0D87E37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1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4BB-F5C3-44FF-A94E-C53739746E56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BBE5-EF60-4E71-A8CD-0D87E37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594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4BB-F5C3-44FF-A94E-C53739746E56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BBE5-EF60-4E71-A8CD-0D87E37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03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4BB-F5C3-44FF-A94E-C53739746E56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BBE5-EF60-4E71-A8CD-0D87E37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1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4BB-F5C3-44FF-A94E-C53739746E56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03BBE5-EF60-4E71-A8CD-0D87E37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4BB-F5C3-44FF-A94E-C53739746E56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03BBE5-EF60-4E71-A8CD-0D87E37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5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4BB-F5C3-44FF-A94E-C53739746E56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03BBE5-EF60-4E71-A8CD-0D87E37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4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4BB-F5C3-44FF-A94E-C53739746E56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BBE5-EF60-4E71-A8CD-0D87E37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68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4BB-F5C3-44FF-A94E-C53739746E56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BBE5-EF60-4E71-A8CD-0D87E37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4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4BB-F5C3-44FF-A94E-C53739746E56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BBE5-EF60-4E71-A8CD-0D87E37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5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4BB-F5C3-44FF-A94E-C53739746E56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03BBE5-EF60-4E71-A8CD-0D87E37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1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F94BB-F5C3-44FF-A94E-C53739746E56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03BBE5-EF60-4E71-A8CD-0D87E37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6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coi68.ru/attestat-pedagogu/met-rek-att/" TargetMode="External"/><Relationship Id="rId2" Type="http://schemas.openxmlformats.org/officeDocument/2006/relationships/hyperlink" Target="https://rcoi68.ru/attestat-pedagogu/law-doc-at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309716"/>
            <a:ext cx="7772400" cy="3290735"/>
          </a:xfrm>
        </p:spPr>
        <p:txBody>
          <a:bodyPr>
            <a:noAutofit/>
          </a:bodyPr>
          <a:lstStyle/>
          <a:p>
            <a:r>
              <a:rPr lang="ru-RU" sz="3600" b="1" dirty="0"/>
              <a:t>Основные положения проведения аттестации педагогических работников организаций, осуществляющих образовательную деятельность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96651" y="4156652"/>
            <a:ext cx="4054573" cy="2428892"/>
          </a:xfrm>
        </p:spPr>
        <p:txBody>
          <a:bodyPr>
            <a:normAutofit/>
          </a:bodyPr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Подготовил учитель-логопед 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МБДОУ «Детский сад «Жемчужинка»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Щербакова О.Е.</a:t>
            </a:r>
          </a:p>
          <a:p>
            <a:pPr algn="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6076" y="6000769"/>
            <a:ext cx="1429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Тамбов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60888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17632"/>
            <a:ext cx="8465575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 такое аттестация педагогических работников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58297" y="1882638"/>
            <a:ext cx="9940413" cy="46803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Профессиональные и мотивированные педагоги — один из главных критериев, по которым родители выбирают образовательное учреждение.</a:t>
            </a:r>
          </a:p>
          <a:p>
            <a:endParaRPr lang="ru-RU" sz="2400" dirty="0"/>
          </a:p>
          <a:p>
            <a:r>
              <a:rPr lang="ru-RU" sz="2400" dirty="0"/>
              <a:t> Чтобы стимулировать рост мастерства педагогов и обеспечить их социальную защищенность на рынке труда, проводится аттестация.</a:t>
            </a:r>
          </a:p>
          <a:p>
            <a:endParaRPr lang="ru-RU" sz="2400" dirty="0"/>
          </a:p>
          <a:p>
            <a:r>
              <a:rPr lang="ru-RU" sz="2400" dirty="0"/>
              <a:t>Процесс представляет собой заседание комиссии. На основе заранее собранной информации о работе педагога члены комиссии принимают решение об аттестации</a:t>
            </a:r>
            <a:r>
              <a:rPr lang="en-US" sz="2400" dirty="0"/>
              <a:t> [1]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004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43" y="1504335"/>
            <a:ext cx="9897038" cy="4793225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/>
              <a:t>С 1 сентября 2023 г. до 31 августа 2029 г. действуют новые правила аттестации педагогических работников.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Прежний порядок утратил силу.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Ранее присвоенные квалификационные категории сохранятся в течение срока, на который они были установлены</a:t>
            </a:r>
            <a:r>
              <a:rPr lang="en-US" dirty="0"/>
              <a:t> [2]</a:t>
            </a:r>
            <a:r>
              <a:rPr lang="ru-RU" dirty="0"/>
              <a:t>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90790" y="304562"/>
            <a:ext cx="9407345" cy="11997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Новый порядок: как будет проходить аттестация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369589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669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Каким педагогам надо проходить аттестацию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6851" y="1204451"/>
            <a:ext cx="10663083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На соответствие занимаемой должности обязательно аттестуют весь </a:t>
            </a:r>
            <a:r>
              <a:rPr lang="ru-RU" sz="2400" dirty="0" err="1"/>
              <a:t>педсостав</a:t>
            </a:r>
            <a:r>
              <a:rPr lang="ru-RU" sz="2400" dirty="0"/>
              <a:t>. </a:t>
            </a:r>
          </a:p>
          <a:p>
            <a:r>
              <a:rPr lang="ru-RU" sz="2400" dirty="0"/>
              <a:t>Аттестация на первую и высшую категории проводится по инициативе сотрудника и подтверждает его профессиональный уровень. </a:t>
            </a:r>
          </a:p>
          <a:p>
            <a:r>
              <a:rPr lang="ru-RU" sz="2400" dirty="0"/>
              <a:t>Кроме того, с 1 сентября 2023 года вводятся новые квалификационные категории «педагог-методист» и «педагог-наставник».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73909" y="460912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Цели аттестации учителей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71250" y="5159505"/>
            <a:ext cx="8554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Главная цель — мотивировать учителей на профессиональный рост и сохранить качество образования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3201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827" y="1405407"/>
            <a:ext cx="5117689" cy="3805084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Приказ Министерства просвещения Российской Федерации от 24.03.2023 № 196 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  <a:br>
              <a:rPr lang="ru-RU" sz="2400" b="1" dirty="0"/>
            </a:br>
            <a:r>
              <a:rPr lang="ru-RU" sz="2400" b="1" dirty="0"/>
              <a:t>(Зарегистрирован 02.06.2023 № 73696)</a:t>
            </a:r>
          </a:p>
        </p:txBody>
      </p:sp>
      <p:pic>
        <p:nvPicPr>
          <p:cNvPr id="1026" name="Picture 2" descr="Увеличи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20" y="988142"/>
            <a:ext cx="3608105" cy="51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4094" y="176668"/>
            <a:ext cx="8031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Документы федерального уровня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40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14394"/>
            <a:ext cx="8911687" cy="1280890"/>
          </a:xfrm>
        </p:spPr>
        <p:txBody>
          <a:bodyPr/>
          <a:lstStyle/>
          <a:p>
            <a:r>
              <a:rPr lang="ru-RU" b="1" dirty="0"/>
              <a:t>Документы регионального уровня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910" y="1853381"/>
            <a:ext cx="4616246" cy="3824747"/>
          </a:xfrm>
        </p:spPr>
        <p:txBody>
          <a:bodyPr>
            <a:normAutofit/>
          </a:bodyPr>
          <a:lstStyle/>
          <a:p>
            <a:pPr fontAlgn="base"/>
            <a:r>
              <a:rPr lang="ru-RU" sz="2400" dirty="0"/>
              <a:t>Положение об областной аттестационной комиссии министерства образования и науки Тамбовской области (утверждено приказом министерства образования и науки Тамбовской области от 18.09.2023 № 2575)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681" y="1469921"/>
            <a:ext cx="6297626" cy="45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7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14394"/>
            <a:ext cx="8911687" cy="1280890"/>
          </a:xfrm>
        </p:spPr>
        <p:txBody>
          <a:bodyPr/>
          <a:lstStyle/>
          <a:p>
            <a:r>
              <a:rPr lang="ru-RU" b="1" dirty="0"/>
              <a:t>Документы регионального уровня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1353" y="1595284"/>
            <a:ext cx="4740737" cy="4414684"/>
          </a:xfrm>
        </p:spPr>
        <p:txBody>
          <a:bodyPr>
            <a:noAutofit/>
          </a:bodyPr>
          <a:lstStyle/>
          <a:p>
            <a:pPr fontAlgn="base"/>
            <a:r>
              <a:rPr lang="ru-RU" sz="2000" dirty="0"/>
              <a:t>Методика оценки профессиональной деятельности педагогических работников в целях установления квалификационной категории (утверждена приказом министерства образования и науки Тамбовской области от 15.09.2023 № 2571)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476" y="1401095"/>
            <a:ext cx="6000136" cy="42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14394"/>
            <a:ext cx="8911687" cy="1280890"/>
          </a:xfrm>
        </p:spPr>
        <p:txBody>
          <a:bodyPr/>
          <a:lstStyle/>
          <a:p>
            <a:r>
              <a:rPr lang="ru-RU" b="1" dirty="0"/>
              <a:t>Документы регионального уровня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1353" y="1595284"/>
            <a:ext cx="4740737" cy="4414684"/>
          </a:xfrm>
        </p:spPr>
        <p:txBody>
          <a:bodyPr>
            <a:noAutofit/>
          </a:bodyPr>
          <a:lstStyle/>
          <a:p>
            <a:pPr fontAlgn="base"/>
            <a:r>
              <a:rPr lang="ru-RU" dirty="0"/>
              <a:t>Административный регламент предоставления государственной услуги «Аттестация педагогических работников организаций, осуществляющих образовательную деятельность и находящихся в ведении Тамбовской области, педагогических работников муниципальных и частных организаций, осуществляющих образовательную деятельность» (утвержден приказом министерства образования и науки Тамбовской области от 23.05.2023 № 1247)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662" y="1239613"/>
            <a:ext cx="3554061" cy="51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Список использованных источников: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608217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https://school.kontur.ru/publications/2562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https://www.pnp.ru/social/v-minprosveshheniya-rasskazali-kak-budet-prokhodit-attestaciya-pedagogov.html</a:t>
            </a:r>
          </a:p>
          <a:p>
            <a:pPr lvl="0"/>
            <a:r>
              <a:rPr lang="ru-RU" u="sng" dirty="0">
                <a:solidFill>
                  <a:schemeClr val="tx1"/>
                </a:solidFill>
                <a:hlinkClick r:id="rId2"/>
              </a:rPr>
              <a:t>https://rcoi68.ru/attestat-pedagogu/law-doc-att/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u="sng" dirty="0">
                <a:solidFill>
                  <a:schemeClr val="tx1"/>
                </a:solidFill>
                <a:hlinkClick r:id="rId3"/>
              </a:rPr>
              <a:t>https://rcoi68.ru/attestat-pedagogu/met-rek-att/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1732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399</Words>
  <Application>Microsoft Macintosh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Helvetica Neue</vt:lpstr>
      <vt:lpstr>Times New Roman</vt:lpstr>
      <vt:lpstr>Wingdings 3</vt:lpstr>
      <vt:lpstr>Легкий дым</vt:lpstr>
      <vt:lpstr>Основные положения проведения аттестации педагогических работников организаций, осуществляющих образовательную деятельность</vt:lpstr>
      <vt:lpstr>Что такое аттестация педагогических работников </vt:lpstr>
      <vt:lpstr>С 1 сентября 2023 г. до 31 августа 2029 г. действуют новые правила аттестации педагогических работников.  Прежний порядок утратил силу.   Ранее присвоенные квалификационные категории сохранятся в течение срока, на который они были установлены [2].</vt:lpstr>
      <vt:lpstr>Каким педагогам надо проходить аттестацию </vt:lpstr>
      <vt:lpstr>Приказ Министерства просвещения Российской Федерации от 24.03.2023 № 196 «Об утверждении Порядка проведения аттестации педагогических работников организаций, осуществляющих образовательную деятельность» (Зарегистрирован 02.06.2023 № 73696)</vt:lpstr>
      <vt:lpstr>Документы регионального уровня</vt:lpstr>
      <vt:lpstr>Документы регионального уровня</vt:lpstr>
      <vt:lpstr>Документы регионального уровня</vt:lpstr>
      <vt:lpstr>Список использованных источников: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педагогов в 2023 году: изменения и новые правила</dc:title>
  <dc:creator>Andrey</dc:creator>
  <cp:lastModifiedBy>Анна Можейко</cp:lastModifiedBy>
  <cp:revision>11</cp:revision>
  <dcterms:created xsi:type="dcterms:W3CDTF">2023-10-05T19:09:46Z</dcterms:created>
  <dcterms:modified xsi:type="dcterms:W3CDTF">2023-10-14T05:33:11Z</dcterms:modified>
</cp:coreProperties>
</file>