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7" r:id="rId8"/>
    <p:sldId id="265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BD15F-0AE7-485C-99CC-E3555338DEB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671CD2-18C1-4E6A-A2C2-BD3BF622ADBC}">
      <dgm:prSet custT="1"/>
      <dgm:spPr>
        <a:solidFill>
          <a:srgbClr val="00B0F0"/>
        </a:solidFill>
      </dgm:spPr>
      <dgm:t>
        <a:bodyPr/>
        <a:lstStyle/>
        <a:p>
          <a:r>
            <a:rPr lang="ru-RU" sz="1400" i="0" dirty="0">
              <a:solidFill>
                <a:schemeClr val="tx1"/>
              </a:solidFill>
              <a:latin typeface="Georgia" pitchFamily="18" charset="0"/>
            </a:rPr>
            <a:t>Ценностные ориентации родителей (семейные</a:t>
          </a:r>
          <a:r>
            <a:rPr lang="ru-RU" sz="1600" i="0" dirty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ru-RU" sz="1400" i="0" dirty="0">
              <a:solidFill>
                <a:schemeClr val="tx1"/>
              </a:solidFill>
              <a:latin typeface="Georgia" pitchFamily="18" charset="0"/>
            </a:rPr>
            <a:t>ценности</a:t>
          </a:r>
          <a:r>
            <a:rPr lang="ru-RU" sz="1400" i="1" dirty="0">
              <a:solidFill>
                <a:schemeClr val="tx1"/>
              </a:solidFill>
              <a:latin typeface="+mn-lt"/>
            </a:rPr>
            <a:t>)</a:t>
          </a:r>
          <a:endParaRPr lang="ru-RU" sz="1400" dirty="0">
            <a:solidFill>
              <a:schemeClr val="tx1"/>
            </a:solidFill>
          </a:endParaRPr>
        </a:p>
      </dgm:t>
    </dgm:pt>
    <dgm:pt modelId="{CF370BA2-3D62-448D-8720-CCA38AAC3BE5}" type="parTrans" cxnId="{82F46D87-D850-4EAE-838B-365EF5FEA919}">
      <dgm:prSet/>
      <dgm:spPr/>
      <dgm:t>
        <a:bodyPr/>
        <a:lstStyle/>
        <a:p>
          <a:endParaRPr lang="ru-RU"/>
        </a:p>
      </dgm:t>
    </dgm:pt>
    <dgm:pt modelId="{CDB09890-5898-46CE-BDA8-A6D0116EA1B5}" type="sibTrans" cxnId="{82F46D87-D850-4EAE-838B-365EF5FEA919}">
      <dgm:prSet/>
      <dgm:spPr/>
      <dgm:t>
        <a:bodyPr/>
        <a:lstStyle/>
        <a:p>
          <a:endParaRPr lang="ru-RU"/>
        </a:p>
      </dgm:t>
    </dgm:pt>
    <dgm:pt modelId="{63FD490E-45F1-4AE6-BCAC-A0FD45E5FB96}">
      <dgm:prSet custT="1"/>
      <dgm:spPr>
        <a:solidFill>
          <a:srgbClr val="FFC000"/>
        </a:solidFill>
      </dgm:spPr>
      <dgm:t>
        <a:bodyPr/>
        <a:lstStyle/>
        <a:p>
          <a:r>
            <a:rPr lang="ru-RU" sz="1400" i="0" dirty="0">
              <a:solidFill>
                <a:schemeClr val="tx1"/>
              </a:solidFill>
              <a:latin typeface="Georgia" pitchFamily="18" charset="0"/>
            </a:rPr>
            <a:t> Родительские позиции. Родительские установки и ожидания</a:t>
          </a:r>
        </a:p>
      </dgm:t>
    </dgm:pt>
    <dgm:pt modelId="{B4521A87-99A0-42DA-AC7D-521D21B97AB1}" type="parTrans" cxnId="{9F452B5B-B2EC-4083-A87B-454BD1EBA82C}">
      <dgm:prSet/>
      <dgm:spPr/>
      <dgm:t>
        <a:bodyPr/>
        <a:lstStyle/>
        <a:p>
          <a:endParaRPr lang="ru-RU"/>
        </a:p>
      </dgm:t>
    </dgm:pt>
    <dgm:pt modelId="{7812150F-0561-4EB6-9D7B-1F2517200455}" type="sibTrans" cxnId="{9F452B5B-B2EC-4083-A87B-454BD1EBA82C}">
      <dgm:prSet/>
      <dgm:spPr/>
      <dgm:t>
        <a:bodyPr/>
        <a:lstStyle/>
        <a:p>
          <a:endParaRPr lang="ru-RU"/>
        </a:p>
      </dgm:t>
    </dgm:pt>
    <dgm:pt modelId="{4FE3E831-BAD7-4330-A2ED-F990F304318F}">
      <dgm:prSet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Georgia" pitchFamily="18" charset="0"/>
            </a:rPr>
            <a:t>Стиль семейного воспитания</a:t>
          </a:r>
        </a:p>
      </dgm:t>
    </dgm:pt>
    <dgm:pt modelId="{2F52D863-1395-4344-B3C6-15F255BEF6A5}" type="parTrans" cxnId="{775B23C3-AF8C-4F78-B09B-88B1E05A84F8}">
      <dgm:prSet/>
      <dgm:spPr/>
      <dgm:t>
        <a:bodyPr/>
        <a:lstStyle/>
        <a:p>
          <a:endParaRPr lang="ru-RU"/>
        </a:p>
      </dgm:t>
    </dgm:pt>
    <dgm:pt modelId="{FF280BC6-0BF9-4229-8CCE-65A2F049181F}" type="sibTrans" cxnId="{775B23C3-AF8C-4F78-B09B-88B1E05A84F8}">
      <dgm:prSet/>
      <dgm:spPr/>
      <dgm:t>
        <a:bodyPr/>
        <a:lstStyle/>
        <a:p>
          <a:endParaRPr lang="ru-RU"/>
        </a:p>
      </dgm:t>
    </dgm:pt>
    <dgm:pt modelId="{69DC2F44-0B6B-4755-B315-8C0D5E5C7C70}">
      <dgm:prSet custT="1"/>
      <dgm:spPr>
        <a:solidFill>
          <a:srgbClr val="FFC000"/>
        </a:solidFill>
      </dgm:spPr>
      <dgm:t>
        <a:bodyPr/>
        <a:lstStyle/>
        <a:p>
          <a:r>
            <a:rPr lang="ru-RU" sz="1400" i="0" dirty="0">
              <a:solidFill>
                <a:schemeClr val="tx1"/>
              </a:solidFill>
              <a:latin typeface="Georgia" pitchFamily="18" charset="0"/>
            </a:rPr>
            <a:t>Родительские чувства, отношение</a:t>
          </a:r>
        </a:p>
      </dgm:t>
    </dgm:pt>
    <dgm:pt modelId="{36303DF0-25A4-4C4B-8447-A7DB8E6F2BCF}" type="parTrans" cxnId="{B54DBE2A-E2EE-4CB7-9A9F-5599EF394506}">
      <dgm:prSet/>
      <dgm:spPr/>
      <dgm:t>
        <a:bodyPr/>
        <a:lstStyle/>
        <a:p>
          <a:endParaRPr lang="ru-RU"/>
        </a:p>
      </dgm:t>
    </dgm:pt>
    <dgm:pt modelId="{E2FF6427-8165-4D27-A950-8F9F689ECC20}" type="sibTrans" cxnId="{B54DBE2A-E2EE-4CB7-9A9F-5599EF394506}">
      <dgm:prSet/>
      <dgm:spPr/>
      <dgm:t>
        <a:bodyPr/>
        <a:lstStyle/>
        <a:p>
          <a:endParaRPr lang="ru-RU"/>
        </a:p>
      </dgm:t>
    </dgm:pt>
    <dgm:pt modelId="{107B3B13-BE9D-45F4-B4FB-7A690B854B49}">
      <dgm:prSet custT="1"/>
      <dgm:spPr>
        <a:solidFill>
          <a:srgbClr val="92D050"/>
        </a:solidFill>
      </dgm:spPr>
      <dgm:t>
        <a:bodyPr/>
        <a:lstStyle/>
        <a:p>
          <a:r>
            <a:rPr lang="ru-RU" sz="1400" i="0" dirty="0">
              <a:solidFill>
                <a:schemeClr val="tx1"/>
              </a:solidFill>
              <a:latin typeface="Georgia" pitchFamily="18" charset="0"/>
            </a:rPr>
            <a:t>Родительская ответственность </a:t>
          </a:r>
        </a:p>
      </dgm:t>
    </dgm:pt>
    <dgm:pt modelId="{43F518D8-C5CE-498F-AF37-23A31B8CE980}" type="parTrans" cxnId="{06EE0A05-AB90-4C62-9CC7-9D2DDDC4636A}">
      <dgm:prSet/>
      <dgm:spPr/>
      <dgm:t>
        <a:bodyPr/>
        <a:lstStyle/>
        <a:p>
          <a:endParaRPr lang="ru-RU"/>
        </a:p>
      </dgm:t>
    </dgm:pt>
    <dgm:pt modelId="{DB1443A4-2445-42C9-BEBB-D83A38F51690}" type="sibTrans" cxnId="{06EE0A05-AB90-4C62-9CC7-9D2DDDC4636A}">
      <dgm:prSet/>
      <dgm:spPr/>
      <dgm:t>
        <a:bodyPr/>
        <a:lstStyle/>
        <a:p>
          <a:endParaRPr lang="ru-RU"/>
        </a:p>
      </dgm:t>
    </dgm:pt>
    <dgm:pt modelId="{312DB42F-B7EE-41A3-AA0D-1F724BD52C95}" type="pres">
      <dgm:prSet presAssocID="{599BD15F-0AE7-485C-99CC-E3555338DEB6}" presName="compositeShape" presStyleCnt="0">
        <dgm:presLayoutVars>
          <dgm:chMax val="7"/>
          <dgm:dir/>
          <dgm:resizeHandles val="exact"/>
        </dgm:presLayoutVars>
      </dgm:prSet>
      <dgm:spPr/>
    </dgm:pt>
    <dgm:pt modelId="{2D58D951-887A-420A-A444-0B6F6308ADFF}" type="pres">
      <dgm:prSet presAssocID="{599BD15F-0AE7-485C-99CC-E3555338DEB6}" presName="wedge1" presStyleLbl="node1" presStyleIdx="0" presStyleCnt="5" custLinFactNeighborX="-130" custLinFactNeighborY="358"/>
      <dgm:spPr/>
    </dgm:pt>
    <dgm:pt modelId="{9D8244C4-D2B8-4FF1-8EA4-91F4CA7B770C}" type="pres">
      <dgm:prSet presAssocID="{599BD15F-0AE7-485C-99CC-E3555338DEB6}" presName="dummy1a" presStyleCnt="0"/>
      <dgm:spPr/>
    </dgm:pt>
    <dgm:pt modelId="{F65F631D-65FA-47C4-B102-653A7291A5EF}" type="pres">
      <dgm:prSet presAssocID="{599BD15F-0AE7-485C-99CC-E3555338DEB6}" presName="dummy1b" presStyleCnt="0"/>
      <dgm:spPr/>
    </dgm:pt>
    <dgm:pt modelId="{E369F3DF-1086-4948-AB67-267ED6FD15D1}" type="pres">
      <dgm:prSet presAssocID="{599BD15F-0AE7-485C-99CC-E3555338DEB6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1F40948C-E29B-4221-8C07-DF37D07B71DA}" type="pres">
      <dgm:prSet presAssocID="{599BD15F-0AE7-485C-99CC-E3555338DEB6}" presName="wedge2" presStyleLbl="node1" presStyleIdx="1" presStyleCnt="5"/>
      <dgm:spPr/>
    </dgm:pt>
    <dgm:pt modelId="{32CF401F-E525-4000-8E95-1D6BD07E9E19}" type="pres">
      <dgm:prSet presAssocID="{599BD15F-0AE7-485C-99CC-E3555338DEB6}" presName="dummy2a" presStyleCnt="0"/>
      <dgm:spPr/>
    </dgm:pt>
    <dgm:pt modelId="{C6427350-CF72-4C6A-A2ED-12E89031C3DE}" type="pres">
      <dgm:prSet presAssocID="{599BD15F-0AE7-485C-99CC-E3555338DEB6}" presName="dummy2b" presStyleCnt="0"/>
      <dgm:spPr/>
    </dgm:pt>
    <dgm:pt modelId="{7FB5ACFC-0FCF-4AAC-AF24-F9697DDFBC14}" type="pres">
      <dgm:prSet presAssocID="{599BD15F-0AE7-485C-99CC-E3555338DEB6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B5924E0-4B97-4403-928D-9176BF464B1C}" type="pres">
      <dgm:prSet presAssocID="{599BD15F-0AE7-485C-99CC-E3555338DEB6}" presName="wedge3" presStyleLbl="node1" presStyleIdx="2" presStyleCnt="5" custScaleX="122655" custScaleY="104296"/>
      <dgm:spPr/>
    </dgm:pt>
    <dgm:pt modelId="{87F299EA-91A5-40D1-BEA1-755E8503A048}" type="pres">
      <dgm:prSet presAssocID="{599BD15F-0AE7-485C-99CC-E3555338DEB6}" presName="dummy3a" presStyleCnt="0"/>
      <dgm:spPr/>
    </dgm:pt>
    <dgm:pt modelId="{548A1599-11E8-4852-98D6-2706BB412BF6}" type="pres">
      <dgm:prSet presAssocID="{599BD15F-0AE7-485C-99CC-E3555338DEB6}" presName="dummy3b" presStyleCnt="0"/>
      <dgm:spPr/>
    </dgm:pt>
    <dgm:pt modelId="{4EDE386E-B4F8-4476-81AA-ED9D600CE176}" type="pres">
      <dgm:prSet presAssocID="{599BD15F-0AE7-485C-99CC-E3555338DEB6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0FFE1A73-FA2B-4E0B-BE00-D1BF0EAC64E3}" type="pres">
      <dgm:prSet presAssocID="{599BD15F-0AE7-485C-99CC-E3555338DEB6}" presName="wedge4" presStyleLbl="node1" presStyleIdx="3" presStyleCnt="5" custScaleX="100094" custScaleY="105641"/>
      <dgm:spPr/>
    </dgm:pt>
    <dgm:pt modelId="{FB1A9761-2CD4-499C-839D-E66C88FF80AB}" type="pres">
      <dgm:prSet presAssocID="{599BD15F-0AE7-485C-99CC-E3555338DEB6}" presName="dummy4a" presStyleCnt="0"/>
      <dgm:spPr/>
    </dgm:pt>
    <dgm:pt modelId="{B1510773-DE68-4404-8EEB-9F22ABB30F48}" type="pres">
      <dgm:prSet presAssocID="{599BD15F-0AE7-485C-99CC-E3555338DEB6}" presName="dummy4b" presStyleCnt="0"/>
      <dgm:spPr/>
    </dgm:pt>
    <dgm:pt modelId="{A7432036-4AE4-40CA-AD4E-C2A872C73DCF}" type="pres">
      <dgm:prSet presAssocID="{599BD15F-0AE7-485C-99CC-E3555338DEB6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688D351-6B23-4477-848A-53C76F9D3130}" type="pres">
      <dgm:prSet presAssocID="{599BD15F-0AE7-485C-99CC-E3555338DEB6}" presName="wedge5" presStyleLbl="node1" presStyleIdx="4" presStyleCnt="5"/>
      <dgm:spPr/>
    </dgm:pt>
    <dgm:pt modelId="{F45F0479-8222-4BC5-834F-E0E355B0AE39}" type="pres">
      <dgm:prSet presAssocID="{599BD15F-0AE7-485C-99CC-E3555338DEB6}" presName="dummy5a" presStyleCnt="0"/>
      <dgm:spPr/>
    </dgm:pt>
    <dgm:pt modelId="{57406149-ED7B-4391-B836-1CFA87283856}" type="pres">
      <dgm:prSet presAssocID="{599BD15F-0AE7-485C-99CC-E3555338DEB6}" presName="dummy5b" presStyleCnt="0"/>
      <dgm:spPr/>
    </dgm:pt>
    <dgm:pt modelId="{C8F4FBDD-E46B-4066-97D8-B9EC5AFA71F1}" type="pres">
      <dgm:prSet presAssocID="{599BD15F-0AE7-485C-99CC-E3555338DEB6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7C999A93-0F05-419C-8EFB-0905506F370B}" type="pres">
      <dgm:prSet presAssocID="{CDB09890-5898-46CE-BDA8-A6D0116EA1B5}" presName="arrowWedge1" presStyleLbl="fgSibTrans2D1" presStyleIdx="0" presStyleCnt="5"/>
      <dgm:spPr/>
    </dgm:pt>
    <dgm:pt modelId="{344F0CA8-02C9-444C-ACE7-5C8DC2066BB5}" type="pres">
      <dgm:prSet presAssocID="{E2FF6427-8165-4D27-A950-8F9F689ECC20}" presName="arrowWedge2" presStyleLbl="fgSibTrans2D1" presStyleIdx="1" presStyleCnt="5"/>
      <dgm:spPr/>
    </dgm:pt>
    <dgm:pt modelId="{094C4A62-557C-4645-AA85-A6D098698383}" type="pres">
      <dgm:prSet presAssocID="{DB1443A4-2445-42C9-BEBB-D83A38F51690}" presName="arrowWedge3" presStyleLbl="fgSibTrans2D1" presStyleIdx="2" presStyleCnt="5" custScaleY="91060" custLinFactNeighborX="355" custLinFactNeighborY="4388"/>
      <dgm:spPr/>
    </dgm:pt>
    <dgm:pt modelId="{B8845088-C266-4504-97B4-9D1932748217}" type="pres">
      <dgm:prSet presAssocID="{FF280BC6-0BF9-4229-8CCE-65A2F049181F}" presName="arrowWedge4" presStyleLbl="fgSibTrans2D1" presStyleIdx="3" presStyleCnt="5"/>
      <dgm:spPr/>
    </dgm:pt>
    <dgm:pt modelId="{34889C7B-1ADD-470B-9ED5-0CDD8BCD6D02}" type="pres">
      <dgm:prSet presAssocID="{7812150F-0561-4EB6-9D7B-1F2517200455}" presName="arrowWedge5" presStyleLbl="fgSibTrans2D1" presStyleIdx="4" presStyleCnt="5"/>
      <dgm:spPr/>
    </dgm:pt>
  </dgm:ptLst>
  <dgm:cxnLst>
    <dgm:cxn modelId="{06EE0A05-AB90-4C62-9CC7-9D2DDDC4636A}" srcId="{599BD15F-0AE7-485C-99CC-E3555338DEB6}" destId="{107B3B13-BE9D-45F4-B4FB-7A690B854B49}" srcOrd="2" destOrd="0" parTransId="{43F518D8-C5CE-498F-AF37-23A31B8CE980}" sibTransId="{DB1443A4-2445-42C9-BEBB-D83A38F51690}"/>
    <dgm:cxn modelId="{C0F42909-F46A-4AC9-B695-C4BF84E03843}" type="presOf" srcId="{69DC2F44-0B6B-4755-B315-8C0D5E5C7C70}" destId="{7FB5ACFC-0FCF-4AAC-AF24-F9697DDFBC14}" srcOrd="1" destOrd="0" presId="urn:microsoft.com/office/officeart/2005/8/layout/cycle8"/>
    <dgm:cxn modelId="{1B985E0A-72F3-45F5-9158-950D5E5CE019}" type="presOf" srcId="{63FD490E-45F1-4AE6-BCAC-A0FD45E5FB96}" destId="{C8F4FBDD-E46B-4066-97D8-B9EC5AFA71F1}" srcOrd="1" destOrd="0" presId="urn:microsoft.com/office/officeart/2005/8/layout/cycle8"/>
    <dgm:cxn modelId="{6FE6501D-F66B-40A0-BF9D-760DF6AEF3D3}" type="presOf" srcId="{107B3B13-BE9D-45F4-B4FB-7A690B854B49}" destId="{5B5924E0-4B97-4403-928D-9176BF464B1C}" srcOrd="0" destOrd="0" presId="urn:microsoft.com/office/officeart/2005/8/layout/cycle8"/>
    <dgm:cxn modelId="{5F71A628-E14D-4B14-AD19-96B2D475A65D}" type="presOf" srcId="{65671CD2-18C1-4E6A-A2C2-BD3BF622ADBC}" destId="{E369F3DF-1086-4948-AB67-267ED6FD15D1}" srcOrd="1" destOrd="0" presId="urn:microsoft.com/office/officeart/2005/8/layout/cycle8"/>
    <dgm:cxn modelId="{B54DBE2A-E2EE-4CB7-9A9F-5599EF394506}" srcId="{599BD15F-0AE7-485C-99CC-E3555338DEB6}" destId="{69DC2F44-0B6B-4755-B315-8C0D5E5C7C70}" srcOrd="1" destOrd="0" parTransId="{36303DF0-25A4-4C4B-8447-A7DB8E6F2BCF}" sibTransId="{E2FF6427-8165-4D27-A950-8F9F689ECC20}"/>
    <dgm:cxn modelId="{0BCEAB4F-C4F0-436C-8D66-B52503453BFF}" type="presOf" srcId="{69DC2F44-0B6B-4755-B315-8C0D5E5C7C70}" destId="{1F40948C-E29B-4221-8C07-DF37D07B71DA}" srcOrd="0" destOrd="0" presId="urn:microsoft.com/office/officeart/2005/8/layout/cycle8"/>
    <dgm:cxn modelId="{9F452B5B-B2EC-4083-A87B-454BD1EBA82C}" srcId="{599BD15F-0AE7-485C-99CC-E3555338DEB6}" destId="{63FD490E-45F1-4AE6-BCAC-A0FD45E5FB96}" srcOrd="4" destOrd="0" parTransId="{B4521A87-99A0-42DA-AC7D-521D21B97AB1}" sibTransId="{7812150F-0561-4EB6-9D7B-1F2517200455}"/>
    <dgm:cxn modelId="{69F0035F-E7B3-497C-8B7A-5DF3D24086B5}" type="presOf" srcId="{4FE3E831-BAD7-4330-A2ED-F990F304318F}" destId="{A7432036-4AE4-40CA-AD4E-C2A872C73DCF}" srcOrd="1" destOrd="0" presId="urn:microsoft.com/office/officeart/2005/8/layout/cycle8"/>
    <dgm:cxn modelId="{BE471262-44B5-4E02-823B-51B58196ED62}" type="presOf" srcId="{107B3B13-BE9D-45F4-B4FB-7A690B854B49}" destId="{4EDE386E-B4F8-4476-81AA-ED9D600CE176}" srcOrd="1" destOrd="0" presId="urn:microsoft.com/office/officeart/2005/8/layout/cycle8"/>
    <dgm:cxn modelId="{A4F11966-FD45-429D-B5BA-E1AFCDA06FCD}" type="presOf" srcId="{599BD15F-0AE7-485C-99CC-E3555338DEB6}" destId="{312DB42F-B7EE-41A3-AA0D-1F724BD52C95}" srcOrd="0" destOrd="0" presId="urn:microsoft.com/office/officeart/2005/8/layout/cycle8"/>
    <dgm:cxn modelId="{BD0F8B7F-FC35-4FCA-A497-04F7B2A19911}" type="presOf" srcId="{63FD490E-45F1-4AE6-BCAC-A0FD45E5FB96}" destId="{9688D351-6B23-4477-848A-53C76F9D3130}" srcOrd="0" destOrd="0" presId="urn:microsoft.com/office/officeart/2005/8/layout/cycle8"/>
    <dgm:cxn modelId="{82F46D87-D850-4EAE-838B-365EF5FEA919}" srcId="{599BD15F-0AE7-485C-99CC-E3555338DEB6}" destId="{65671CD2-18C1-4E6A-A2C2-BD3BF622ADBC}" srcOrd="0" destOrd="0" parTransId="{CF370BA2-3D62-448D-8720-CCA38AAC3BE5}" sibTransId="{CDB09890-5898-46CE-BDA8-A6D0116EA1B5}"/>
    <dgm:cxn modelId="{C5E9D187-B0E8-41BC-B55B-0DE788E4D6B1}" type="presOf" srcId="{65671CD2-18C1-4E6A-A2C2-BD3BF622ADBC}" destId="{2D58D951-887A-420A-A444-0B6F6308ADFF}" srcOrd="0" destOrd="0" presId="urn:microsoft.com/office/officeart/2005/8/layout/cycle8"/>
    <dgm:cxn modelId="{775B23C3-AF8C-4F78-B09B-88B1E05A84F8}" srcId="{599BD15F-0AE7-485C-99CC-E3555338DEB6}" destId="{4FE3E831-BAD7-4330-A2ED-F990F304318F}" srcOrd="3" destOrd="0" parTransId="{2F52D863-1395-4344-B3C6-15F255BEF6A5}" sibTransId="{FF280BC6-0BF9-4229-8CCE-65A2F049181F}"/>
    <dgm:cxn modelId="{8DED37CE-98B9-4417-9CD9-4AFAE073033F}" type="presOf" srcId="{4FE3E831-BAD7-4330-A2ED-F990F304318F}" destId="{0FFE1A73-FA2B-4E0B-BE00-D1BF0EAC64E3}" srcOrd="0" destOrd="0" presId="urn:microsoft.com/office/officeart/2005/8/layout/cycle8"/>
    <dgm:cxn modelId="{A5863D35-563C-4477-B612-54F2BEEF5A8E}" type="presParOf" srcId="{312DB42F-B7EE-41A3-AA0D-1F724BD52C95}" destId="{2D58D951-887A-420A-A444-0B6F6308ADFF}" srcOrd="0" destOrd="0" presId="urn:microsoft.com/office/officeart/2005/8/layout/cycle8"/>
    <dgm:cxn modelId="{33251E2A-D865-46B9-AFC3-B4051D7D0C76}" type="presParOf" srcId="{312DB42F-B7EE-41A3-AA0D-1F724BD52C95}" destId="{9D8244C4-D2B8-4FF1-8EA4-91F4CA7B770C}" srcOrd="1" destOrd="0" presId="urn:microsoft.com/office/officeart/2005/8/layout/cycle8"/>
    <dgm:cxn modelId="{32B86686-3230-4C1D-BD66-B39C14A51A15}" type="presParOf" srcId="{312DB42F-B7EE-41A3-AA0D-1F724BD52C95}" destId="{F65F631D-65FA-47C4-B102-653A7291A5EF}" srcOrd="2" destOrd="0" presId="urn:microsoft.com/office/officeart/2005/8/layout/cycle8"/>
    <dgm:cxn modelId="{8444D407-B422-4785-92A2-001D022F4959}" type="presParOf" srcId="{312DB42F-B7EE-41A3-AA0D-1F724BD52C95}" destId="{E369F3DF-1086-4948-AB67-267ED6FD15D1}" srcOrd="3" destOrd="0" presId="urn:microsoft.com/office/officeart/2005/8/layout/cycle8"/>
    <dgm:cxn modelId="{15134318-862A-4D91-AFE6-3A97643BEC8C}" type="presParOf" srcId="{312DB42F-B7EE-41A3-AA0D-1F724BD52C95}" destId="{1F40948C-E29B-4221-8C07-DF37D07B71DA}" srcOrd="4" destOrd="0" presId="urn:microsoft.com/office/officeart/2005/8/layout/cycle8"/>
    <dgm:cxn modelId="{33D35041-AF31-499C-B51E-0DF49182B2DC}" type="presParOf" srcId="{312DB42F-B7EE-41A3-AA0D-1F724BD52C95}" destId="{32CF401F-E525-4000-8E95-1D6BD07E9E19}" srcOrd="5" destOrd="0" presId="urn:microsoft.com/office/officeart/2005/8/layout/cycle8"/>
    <dgm:cxn modelId="{CA514E2C-43F2-401C-AFD0-8A629086BC36}" type="presParOf" srcId="{312DB42F-B7EE-41A3-AA0D-1F724BD52C95}" destId="{C6427350-CF72-4C6A-A2ED-12E89031C3DE}" srcOrd="6" destOrd="0" presId="urn:microsoft.com/office/officeart/2005/8/layout/cycle8"/>
    <dgm:cxn modelId="{FFFFF1AC-1D36-4C46-8892-20ECB8F917A8}" type="presParOf" srcId="{312DB42F-B7EE-41A3-AA0D-1F724BD52C95}" destId="{7FB5ACFC-0FCF-4AAC-AF24-F9697DDFBC14}" srcOrd="7" destOrd="0" presId="urn:microsoft.com/office/officeart/2005/8/layout/cycle8"/>
    <dgm:cxn modelId="{AFF17423-2EDD-4951-A3BE-0D675EB217AE}" type="presParOf" srcId="{312DB42F-B7EE-41A3-AA0D-1F724BD52C95}" destId="{5B5924E0-4B97-4403-928D-9176BF464B1C}" srcOrd="8" destOrd="0" presId="urn:microsoft.com/office/officeart/2005/8/layout/cycle8"/>
    <dgm:cxn modelId="{D18D5D30-BA67-47F8-923A-B1991FD6CCE7}" type="presParOf" srcId="{312DB42F-B7EE-41A3-AA0D-1F724BD52C95}" destId="{87F299EA-91A5-40D1-BEA1-755E8503A048}" srcOrd="9" destOrd="0" presId="urn:microsoft.com/office/officeart/2005/8/layout/cycle8"/>
    <dgm:cxn modelId="{57ABA578-6B48-44D1-A597-E09CEE33A5CD}" type="presParOf" srcId="{312DB42F-B7EE-41A3-AA0D-1F724BD52C95}" destId="{548A1599-11E8-4852-98D6-2706BB412BF6}" srcOrd="10" destOrd="0" presId="urn:microsoft.com/office/officeart/2005/8/layout/cycle8"/>
    <dgm:cxn modelId="{D3E4C77D-3E58-4169-96D6-71940C44D827}" type="presParOf" srcId="{312DB42F-B7EE-41A3-AA0D-1F724BD52C95}" destId="{4EDE386E-B4F8-4476-81AA-ED9D600CE176}" srcOrd="11" destOrd="0" presId="urn:microsoft.com/office/officeart/2005/8/layout/cycle8"/>
    <dgm:cxn modelId="{BB74C78C-8597-4AC8-8D24-B511410D83EC}" type="presParOf" srcId="{312DB42F-B7EE-41A3-AA0D-1F724BD52C95}" destId="{0FFE1A73-FA2B-4E0B-BE00-D1BF0EAC64E3}" srcOrd="12" destOrd="0" presId="urn:microsoft.com/office/officeart/2005/8/layout/cycle8"/>
    <dgm:cxn modelId="{518FF608-8AE4-4B62-8FE2-CA8630404F38}" type="presParOf" srcId="{312DB42F-B7EE-41A3-AA0D-1F724BD52C95}" destId="{FB1A9761-2CD4-499C-839D-E66C88FF80AB}" srcOrd="13" destOrd="0" presId="urn:microsoft.com/office/officeart/2005/8/layout/cycle8"/>
    <dgm:cxn modelId="{464B80DD-4CB8-4F03-8E80-F7322D4601FE}" type="presParOf" srcId="{312DB42F-B7EE-41A3-AA0D-1F724BD52C95}" destId="{B1510773-DE68-4404-8EEB-9F22ABB30F48}" srcOrd="14" destOrd="0" presId="urn:microsoft.com/office/officeart/2005/8/layout/cycle8"/>
    <dgm:cxn modelId="{6BF7EECB-74FF-4A38-9871-443575BBF920}" type="presParOf" srcId="{312DB42F-B7EE-41A3-AA0D-1F724BD52C95}" destId="{A7432036-4AE4-40CA-AD4E-C2A872C73DCF}" srcOrd="15" destOrd="0" presId="urn:microsoft.com/office/officeart/2005/8/layout/cycle8"/>
    <dgm:cxn modelId="{042B8A5D-B0DB-488B-B70D-E61978E05596}" type="presParOf" srcId="{312DB42F-B7EE-41A3-AA0D-1F724BD52C95}" destId="{9688D351-6B23-4477-848A-53C76F9D3130}" srcOrd="16" destOrd="0" presId="urn:microsoft.com/office/officeart/2005/8/layout/cycle8"/>
    <dgm:cxn modelId="{78A66AF8-89A8-4274-B308-D53F63BA75D4}" type="presParOf" srcId="{312DB42F-B7EE-41A3-AA0D-1F724BD52C95}" destId="{F45F0479-8222-4BC5-834F-E0E355B0AE39}" srcOrd="17" destOrd="0" presId="urn:microsoft.com/office/officeart/2005/8/layout/cycle8"/>
    <dgm:cxn modelId="{7B858C80-29D1-4840-BF32-712BA638ED4B}" type="presParOf" srcId="{312DB42F-B7EE-41A3-AA0D-1F724BD52C95}" destId="{57406149-ED7B-4391-B836-1CFA87283856}" srcOrd="18" destOrd="0" presId="urn:microsoft.com/office/officeart/2005/8/layout/cycle8"/>
    <dgm:cxn modelId="{EA866503-9182-4855-8EB2-7E7B837617A9}" type="presParOf" srcId="{312DB42F-B7EE-41A3-AA0D-1F724BD52C95}" destId="{C8F4FBDD-E46B-4066-97D8-B9EC5AFA71F1}" srcOrd="19" destOrd="0" presId="urn:microsoft.com/office/officeart/2005/8/layout/cycle8"/>
    <dgm:cxn modelId="{228C9EC8-D1C5-49F5-96CE-DAF2A15A65AF}" type="presParOf" srcId="{312DB42F-B7EE-41A3-AA0D-1F724BD52C95}" destId="{7C999A93-0F05-419C-8EFB-0905506F370B}" srcOrd="20" destOrd="0" presId="urn:microsoft.com/office/officeart/2005/8/layout/cycle8"/>
    <dgm:cxn modelId="{C9192B73-5FCD-414D-95C3-50D4B4FE9751}" type="presParOf" srcId="{312DB42F-B7EE-41A3-AA0D-1F724BD52C95}" destId="{344F0CA8-02C9-444C-ACE7-5C8DC2066BB5}" srcOrd="21" destOrd="0" presId="urn:microsoft.com/office/officeart/2005/8/layout/cycle8"/>
    <dgm:cxn modelId="{0FB94407-635E-49DC-BE23-CF22F352A110}" type="presParOf" srcId="{312DB42F-B7EE-41A3-AA0D-1F724BD52C95}" destId="{094C4A62-557C-4645-AA85-A6D098698383}" srcOrd="22" destOrd="0" presId="urn:microsoft.com/office/officeart/2005/8/layout/cycle8"/>
    <dgm:cxn modelId="{0531FEA2-5301-4010-A98F-003884900C30}" type="presParOf" srcId="{312DB42F-B7EE-41A3-AA0D-1F724BD52C95}" destId="{B8845088-C266-4504-97B4-9D1932748217}" srcOrd="23" destOrd="0" presId="urn:microsoft.com/office/officeart/2005/8/layout/cycle8"/>
    <dgm:cxn modelId="{FA507228-CAE3-4DEB-9D00-3EB80B54CB38}" type="presParOf" srcId="{312DB42F-B7EE-41A3-AA0D-1F724BD52C95}" destId="{34889C7B-1ADD-470B-9ED5-0CDD8BCD6D02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6FC791-4EF6-4036-AEBB-99CFBAF068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06A3CC-1FB6-48FF-9034-28AC8A57FE6C}">
      <dgm:prSet/>
      <dgm:spPr/>
      <dgm:t>
        <a:bodyPr/>
        <a:lstStyle/>
        <a:p>
          <a:pPr rtl="0"/>
          <a:r>
            <a:rPr lang="ru-RU" dirty="0"/>
            <a:t>Федеральная образовательная программа дошкольного образования </a:t>
          </a:r>
        </a:p>
        <a:p>
          <a:pPr rtl="0"/>
          <a:r>
            <a:rPr lang="ru-RU" dirty="0"/>
            <a:t>(ФОП ДО)</a:t>
          </a:r>
        </a:p>
        <a:p>
          <a:pPr rtl="0"/>
          <a:endParaRPr lang="ru-RU" dirty="0"/>
        </a:p>
      </dgm:t>
    </dgm:pt>
    <dgm:pt modelId="{A6201A43-990F-468A-8E84-1673510393F9}" type="parTrans" cxnId="{D48D43D7-E59F-4AF0-A019-662E14DEC049}">
      <dgm:prSet/>
      <dgm:spPr/>
      <dgm:t>
        <a:bodyPr/>
        <a:lstStyle/>
        <a:p>
          <a:endParaRPr lang="ru-RU"/>
        </a:p>
      </dgm:t>
    </dgm:pt>
    <dgm:pt modelId="{38B915E3-C28C-442E-84F6-6E9ABED03AEF}" type="sibTrans" cxnId="{D48D43D7-E59F-4AF0-A019-662E14DEC049}">
      <dgm:prSet/>
      <dgm:spPr/>
      <dgm:t>
        <a:bodyPr/>
        <a:lstStyle/>
        <a:p>
          <a:endParaRPr lang="ru-RU"/>
        </a:p>
      </dgm:t>
    </dgm:pt>
    <dgm:pt modelId="{757B74D1-7692-4990-9018-A927BF1E4E9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0" i="0" dirty="0">
              <a:solidFill>
                <a:schemeClr val="tx1"/>
              </a:solidFill>
              <a:latin typeface="Georgia" pitchFamily="18" charset="0"/>
            </a:rPr>
            <a:t>раздел 26. «Особенности взаимодействия педагогического коллектива с семьями обучающихся</a:t>
          </a:r>
          <a:r>
            <a:rPr lang="ru-RU" sz="1800" b="0" i="0" dirty="0"/>
            <a:t>»</a:t>
          </a:r>
          <a:endParaRPr lang="ru-RU" sz="1800" dirty="0"/>
        </a:p>
      </dgm:t>
    </dgm:pt>
    <dgm:pt modelId="{DE801B6E-0AF3-4B44-8E17-0B2293D00BEA}" type="parTrans" cxnId="{8A173486-7D92-4C61-A92D-8B76FD24D242}">
      <dgm:prSet/>
      <dgm:spPr/>
      <dgm:t>
        <a:bodyPr/>
        <a:lstStyle/>
        <a:p>
          <a:endParaRPr lang="ru-RU"/>
        </a:p>
      </dgm:t>
    </dgm:pt>
    <dgm:pt modelId="{3F96B00D-5A90-45CC-B197-D798DC244BC4}" type="sibTrans" cxnId="{8A173486-7D92-4C61-A92D-8B76FD24D242}">
      <dgm:prSet/>
      <dgm:spPr/>
      <dgm:t>
        <a:bodyPr/>
        <a:lstStyle/>
        <a:p>
          <a:endParaRPr lang="ru-RU"/>
        </a:p>
      </dgm:t>
    </dgm:pt>
    <dgm:pt modelId="{11F9E842-A9DB-4215-89C5-EEC940A73D7B}" type="pres">
      <dgm:prSet presAssocID="{386FC791-4EF6-4036-AEBB-99CFBAF0688A}" presName="CompostProcess" presStyleCnt="0">
        <dgm:presLayoutVars>
          <dgm:dir/>
          <dgm:resizeHandles val="exact"/>
        </dgm:presLayoutVars>
      </dgm:prSet>
      <dgm:spPr/>
    </dgm:pt>
    <dgm:pt modelId="{16FE3A26-8A38-4EC8-A181-94D0D2601013}" type="pres">
      <dgm:prSet presAssocID="{386FC791-4EF6-4036-AEBB-99CFBAF0688A}" presName="arrow" presStyleLbl="bgShp" presStyleIdx="0" presStyleCn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1673D65A-AB29-4474-97DE-23CCE4FE6BE5}" type="pres">
      <dgm:prSet presAssocID="{386FC791-4EF6-4036-AEBB-99CFBAF0688A}" presName="linearProcess" presStyleCnt="0"/>
      <dgm:spPr/>
    </dgm:pt>
    <dgm:pt modelId="{0F29075F-210F-40FC-9DB8-EFC5CE4BDA73}" type="pres">
      <dgm:prSet presAssocID="{4A06A3CC-1FB6-48FF-9034-28AC8A57FE6C}" presName="textNode" presStyleLbl="node1" presStyleIdx="0" presStyleCnt="2">
        <dgm:presLayoutVars>
          <dgm:bulletEnabled val="1"/>
        </dgm:presLayoutVars>
      </dgm:prSet>
      <dgm:spPr/>
    </dgm:pt>
    <dgm:pt modelId="{83760B01-A8CE-4C9D-8F3C-6DD52409B04E}" type="pres">
      <dgm:prSet presAssocID="{38B915E3-C28C-442E-84F6-6E9ABED03AEF}" presName="sibTrans" presStyleCnt="0"/>
      <dgm:spPr/>
    </dgm:pt>
    <dgm:pt modelId="{88EDDE9C-C6DD-4CCD-A743-9556B3B36F85}" type="pres">
      <dgm:prSet presAssocID="{757B74D1-7692-4990-9018-A927BF1E4E9B}" presName="textNode" presStyleLbl="node1" presStyleIdx="1" presStyleCnt="2" custScaleX="139247">
        <dgm:presLayoutVars>
          <dgm:bulletEnabled val="1"/>
        </dgm:presLayoutVars>
      </dgm:prSet>
      <dgm:spPr/>
    </dgm:pt>
  </dgm:ptLst>
  <dgm:cxnLst>
    <dgm:cxn modelId="{94BC4123-957C-4565-8FDB-DA8B8AB623CB}" type="presOf" srcId="{386FC791-4EF6-4036-AEBB-99CFBAF0688A}" destId="{11F9E842-A9DB-4215-89C5-EEC940A73D7B}" srcOrd="0" destOrd="0" presId="urn:microsoft.com/office/officeart/2005/8/layout/hProcess9"/>
    <dgm:cxn modelId="{3125956A-0AC3-40EF-B306-DF73CC63FBEF}" type="presOf" srcId="{4A06A3CC-1FB6-48FF-9034-28AC8A57FE6C}" destId="{0F29075F-210F-40FC-9DB8-EFC5CE4BDA73}" srcOrd="0" destOrd="0" presId="urn:microsoft.com/office/officeart/2005/8/layout/hProcess9"/>
    <dgm:cxn modelId="{E2DA1B83-036D-44CE-BF9D-6B4607D6BAEB}" type="presOf" srcId="{757B74D1-7692-4990-9018-A927BF1E4E9B}" destId="{88EDDE9C-C6DD-4CCD-A743-9556B3B36F85}" srcOrd="0" destOrd="0" presId="urn:microsoft.com/office/officeart/2005/8/layout/hProcess9"/>
    <dgm:cxn modelId="{8A173486-7D92-4C61-A92D-8B76FD24D242}" srcId="{386FC791-4EF6-4036-AEBB-99CFBAF0688A}" destId="{757B74D1-7692-4990-9018-A927BF1E4E9B}" srcOrd="1" destOrd="0" parTransId="{DE801B6E-0AF3-4B44-8E17-0B2293D00BEA}" sibTransId="{3F96B00D-5A90-45CC-B197-D798DC244BC4}"/>
    <dgm:cxn modelId="{D48D43D7-E59F-4AF0-A019-662E14DEC049}" srcId="{386FC791-4EF6-4036-AEBB-99CFBAF0688A}" destId="{4A06A3CC-1FB6-48FF-9034-28AC8A57FE6C}" srcOrd="0" destOrd="0" parTransId="{A6201A43-990F-468A-8E84-1673510393F9}" sibTransId="{38B915E3-C28C-442E-84F6-6E9ABED03AEF}"/>
    <dgm:cxn modelId="{DD745C95-3A9E-47B9-8D59-2E81A4CB7F11}" type="presParOf" srcId="{11F9E842-A9DB-4215-89C5-EEC940A73D7B}" destId="{16FE3A26-8A38-4EC8-A181-94D0D2601013}" srcOrd="0" destOrd="0" presId="urn:microsoft.com/office/officeart/2005/8/layout/hProcess9"/>
    <dgm:cxn modelId="{17CF9C91-5216-4673-8C3F-0A049C54C2EE}" type="presParOf" srcId="{11F9E842-A9DB-4215-89C5-EEC940A73D7B}" destId="{1673D65A-AB29-4474-97DE-23CCE4FE6BE5}" srcOrd="1" destOrd="0" presId="urn:microsoft.com/office/officeart/2005/8/layout/hProcess9"/>
    <dgm:cxn modelId="{84A62B9F-C20F-4189-9CA7-21CD3A299CA1}" type="presParOf" srcId="{1673D65A-AB29-4474-97DE-23CCE4FE6BE5}" destId="{0F29075F-210F-40FC-9DB8-EFC5CE4BDA73}" srcOrd="0" destOrd="0" presId="urn:microsoft.com/office/officeart/2005/8/layout/hProcess9"/>
    <dgm:cxn modelId="{9D76CABF-F0B3-4386-B16B-291123674072}" type="presParOf" srcId="{1673D65A-AB29-4474-97DE-23CCE4FE6BE5}" destId="{83760B01-A8CE-4C9D-8F3C-6DD52409B04E}" srcOrd="1" destOrd="0" presId="urn:microsoft.com/office/officeart/2005/8/layout/hProcess9"/>
    <dgm:cxn modelId="{60FFE246-038D-4B9C-810D-FFA94DA9A6AA}" type="presParOf" srcId="{1673D65A-AB29-4474-97DE-23CCE4FE6BE5}" destId="{88EDDE9C-C6DD-4CCD-A743-9556B3B36F8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44B931-D390-4DF4-9570-847E52BB3BA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04AAE5-971F-43F4-8ACA-8D57E376AF3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Georgia" pitchFamily="18" charset="0"/>
            </a:rPr>
            <a:t>познавательное</a:t>
          </a:r>
        </a:p>
      </dgm:t>
    </dgm:pt>
    <dgm:pt modelId="{7CE335B4-D9A6-4171-808B-65BDCB5388A8}" type="parTrans" cxnId="{72166C1D-8994-49CD-A7D6-27779995A20E}">
      <dgm:prSet/>
      <dgm:spPr/>
      <dgm:t>
        <a:bodyPr/>
        <a:lstStyle/>
        <a:p>
          <a:endParaRPr lang="ru-RU"/>
        </a:p>
      </dgm:t>
    </dgm:pt>
    <dgm:pt modelId="{4536FA10-5C2B-43D5-A117-CC3170980A7A}" type="sibTrans" cxnId="{72166C1D-8994-49CD-A7D6-27779995A20E}">
      <dgm:prSet/>
      <dgm:spPr/>
      <dgm:t>
        <a:bodyPr/>
        <a:lstStyle/>
        <a:p>
          <a:endParaRPr lang="ru-RU"/>
        </a:p>
      </dgm:t>
    </dgm:pt>
    <dgm:pt modelId="{5CF3E6E5-B433-4394-8AF2-7DC3D4D80EB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Georgia" pitchFamily="18" charset="0"/>
            </a:rPr>
            <a:t>направлено на ознакомление родителей с возрастными и психологическими особенностями детей , формирование у родителей практических навыков воспитания </a:t>
          </a:r>
        </a:p>
      </dgm:t>
    </dgm:pt>
    <dgm:pt modelId="{BF435C0B-D4FF-4DFF-9D36-C1436B3F246A}" type="parTrans" cxnId="{7692BED8-3EE8-4DD8-991F-8A271B1CB334}">
      <dgm:prSet/>
      <dgm:spPr/>
      <dgm:t>
        <a:bodyPr/>
        <a:lstStyle/>
        <a:p>
          <a:endParaRPr lang="ru-RU"/>
        </a:p>
      </dgm:t>
    </dgm:pt>
    <dgm:pt modelId="{5828FA28-4B94-4FDB-84F0-46865D7DF038}" type="sibTrans" cxnId="{7692BED8-3EE8-4DD8-991F-8A271B1CB334}">
      <dgm:prSet/>
      <dgm:spPr/>
      <dgm:t>
        <a:bodyPr/>
        <a:lstStyle/>
        <a:p>
          <a:endParaRPr lang="ru-RU"/>
        </a:p>
      </dgm:t>
    </dgm:pt>
    <dgm:pt modelId="{09871A7F-8A1D-4729-A13F-9C9B5045EA9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Georgia" pitchFamily="18" charset="0"/>
            </a:rPr>
            <a:t>направлено на выявление интересов, запросов родителей, уровня их педагогической грамотности, установление  контакта между педагогами, родителями</a:t>
          </a:r>
          <a:endParaRPr lang="ru-RU" sz="1300" dirty="0">
            <a:latin typeface="Georgia" pitchFamily="18" charset="0"/>
          </a:endParaRPr>
        </a:p>
      </dgm:t>
    </dgm:pt>
    <dgm:pt modelId="{4430887D-1997-42F2-AE86-D658E13571DD}" type="parTrans" cxnId="{9DEBE9EC-DD84-4F8B-928D-B9D07F93DDF4}">
      <dgm:prSet/>
      <dgm:spPr/>
      <dgm:t>
        <a:bodyPr/>
        <a:lstStyle/>
        <a:p>
          <a:endParaRPr lang="ru-RU"/>
        </a:p>
      </dgm:t>
    </dgm:pt>
    <dgm:pt modelId="{1597D748-8AC0-47FA-9EBB-6D3CC31130E4}" type="sibTrans" cxnId="{9DEBE9EC-DD84-4F8B-928D-B9D07F93DDF4}">
      <dgm:prSet/>
      <dgm:spPr/>
      <dgm:t>
        <a:bodyPr/>
        <a:lstStyle/>
        <a:p>
          <a:endParaRPr lang="ru-RU"/>
        </a:p>
      </dgm:t>
    </dgm:pt>
    <dgm:pt modelId="{9917F4B6-F56B-4826-A154-619573E6091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err="1">
              <a:solidFill>
                <a:schemeClr val="tx1"/>
              </a:solidFill>
              <a:latin typeface="Georgia" pitchFamily="18" charset="0"/>
            </a:rPr>
            <a:t>досуговое</a:t>
          </a:r>
          <a:r>
            <a:rPr lang="ru-RU" sz="2400" dirty="0">
              <a:solidFill>
                <a:schemeClr val="tx1"/>
              </a:solidFill>
              <a:latin typeface="Georgia" pitchFamily="18" charset="0"/>
            </a:rPr>
            <a:t> направление</a:t>
          </a:r>
        </a:p>
      </dgm:t>
    </dgm:pt>
    <dgm:pt modelId="{510249A1-0E7A-452F-84B2-CDB34FC2E962}" type="parTrans" cxnId="{6DCD5B10-8D2E-458E-9756-609B07285F26}">
      <dgm:prSet/>
      <dgm:spPr/>
      <dgm:t>
        <a:bodyPr/>
        <a:lstStyle/>
        <a:p>
          <a:endParaRPr lang="ru-RU"/>
        </a:p>
      </dgm:t>
    </dgm:pt>
    <dgm:pt modelId="{A682C712-3BC0-4EEB-ACC1-A24136DDA52E}" type="sibTrans" cxnId="{6DCD5B10-8D2E-458E-9756-609B07285F26}">
      <dgm:prSet/>
      <dgm:spPr/>
      <dgm:t>
        <a:bodyPr/>
        <a:lstStyle/>
        <a:p>
          <a:endParaRPr lang="ru-RU"/>
        </a:p>
      </dgm:t>
    </dgm:pt>
    <dgm:pt modelId="{6D239E0E-3B44-4BDE-8C86-DE2330089A9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Georgia" pitchFamily="18" charset="0"/>
            </a:rPr>
            <a:t>наглядно-информационное</a:t>
          </a:r>
        </a:p>
      </dgm:t>
    </dgm:pt>
    <dgm:pt modelId="{85DEDD05-59A4-4679-A9CF-7B053A004C38}" type="parTrans" cxnId="{0990C637-F1B8-46F4-A086-5581727295CD}">
      <dgm:prSet/>
      <dgm:spPr/>
      <dgm:t>
        <a:bodyPr/>
        <a:lstStyle/>
        <a:p>
          <a:endParaRPr lang="ru-RU"/>
        </a:p>
      </dgm:t>
    </dgm:pt>
    <dgm:pt modelId="{E5DC821A-F1DC-4E59-88E7-DFDD5F64DBF0}" type="sibTrans" cxnId="{0990C637-F1B8-46F4-A086-5581727295CD}">
      <dgm:prSet/>
      <dgm:spPr/>
      <dgm:t>
        <a:bodyPr/>
        <a:lstStyle/>
        <a:p>
          <a:endParaRPr lang="ru-RU"/>
        </a:p>
      </dgm:t>
    </dgm:pt>
    <dgm:pt modelId="{8AE08768-1E61-43C8-8086-09CF3E62BA9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Georgia" pitchFamily="18" charset="0"/>
            </a:rPr>
            <a:t>призвано устанавливать теплые доверительные отношения, эмоциональный контакт между педагогами и родителями, между родителями и детьми</a:t>
          </a:r>
          <a:endParaRPr lang="ru-RU" sz="1300" dirty="0">
            <a:latin typeface="Georgia" pitchFamily="18" charset="0"/>
          </a:endParaRPr>
        </a:p>
      </dgm:t>
    </dgm:pt>
    <dgm:pt modelId="{77EA997D-0AA5-4BA7-B43A-95C4D07087DB}" type="parTrans" cxnId="{EBF54626-E72A-45A2-AA9A-BD08B511269E}">
      <dgm:prSet/>
      <dgm:spPr/>
      <dgm:t>
        <a:bodyPr/>
        <a:lstStyle/>
        <a:p>
          <a:endParaRPr lang="ru-RU"/>
        </a:p>
      </dgm:t>
    </dgm:pt>
    <dgm:pt modelId="{4A0436E4-1AE8-4D7B-BFCB-861ED52DE45F}" type="sibTrans" cxnId="{EBF54626-E72A-45A2-AA9A-BD08B511269E}">
      <dgm:prSet/>
      <dgm:spPr/>
      <dgm:t>
        <a:bodyPr/>
        <a:lstStyle/>
        <a:p>
          <a:endParaRPr lang="ru-RU"/>
        </a:p>
      </dgm:t>
    </dgm:pt>
    <dgm:pt modelId="{324E4323-6320-41D9-BF17-CF0163F39D3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Georgia" pitchFamily="18" charset="0"/>
            </a:rPr>
            <a:t>даёт возможность донести до родителей любую информацию в доступной форме</a:t>
          </a:r>
        </a:p>
      </dgm:t>
    </dgm:pt>
    <dgm:pt modelId="{48EEBA22-B3D9-493C-8976-187A0346F3D1}" type="parTrans" cxnId="{81808B96-3527-4A32-A6F2-DDC00BCBDFC8}">
      <dgm:prSet/>
      <dgm:spPr/>
      <dgm:t>
        <a:bodyPr/>
        <a:lstStyle/>
        <a:p>
          <a:endParaRPr lang="ru-RU"/>
        </a:p>
      </dgm:t>
    </dgm:pt>
    <dgm:pt modelId="{F509579A-BE19-4661-81CE-098A5A261045}" type="sibTrans" cxnId="{81808B96-3527-4A32-A6F2-DDC00BCBDFC8}">
      <dgm:prSet/>
      <dgm:spPr/>
      <dgm:t>
        <a:bodyPr/>
        <a:lstStyle/>
        <a:p>
          <a:endParaRPr lang="ru-RU"/>
        </a:p>
      </dgm:t>
    </dgm:pt>
    <dgm:pt modelId="{EF79FE69-1416-4B47-835D-B0AD65B9442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Georgia" pitchFamily="18" charset="0"/>
            </a:rPr>
            <a:t>информационно-аналитическое</a:t>
          </a:r>
        </a:p>
      </dgm:t>
    </dgm:pt>
    <dgm:pt modelId="{C0E4F8B0-8BD3-4C05-8C12-EA4FE9CF89D1}" type="sibTrans" cxnId="{2730EE0D-7287-4B2A-B7B0-7289D108E3A6}">
      <dgm:prSet/>
      <dgm:spPr/>
      <dgm:t>
        <a:bodyPr/>
        <a:lstStyle/>
        <a:p>
          <a:endParaRPr lang="ru-RU"/>
        </a:p>
      </dgm:t>
    </dgm:pt>
    <dgm:pt modelId="{39ABFC5E-F95D-4D8E-95B1-5EA530AB1E74}" type="parTrans" cxnId="{2730EE0D-7287-4B2A-B7B0-7289D108E3A6}">
      <dgm:prSet/>
      <dgm:spPr/>
      <dgm:t>
        <a:bodyPr/>
        <a:lstStyle/>
        <a:p>
          <a:endParaRPr lang="ru-RU"/>
        </a:p>
      </dgm:t>
    </dgm:pt>
    <dgm:pt modelId="{110EEAE3-5521-411E-9A63-759EB38F887C}" type="pres">
      <dgm:prSet presAssocID="{A544B931-D390-4DF4-9570-847E52BB3BAA}" presName="Name0" presStyleCnt="0">
        <dgm:presLayoutVars>
          <dgm:dir/>
          <dgm:animLvl val="lvl"/>
          <dgm:resizeHandles/>
        </dgm:presLayoutVars>
      </dgm:prSet>
      <dgm:spPr/>
    </dgm:pt>
    <dgm:pt modelId="{BF9D64DB-9077-4037-B885-F629520D1555}" type="pres">
      <dgm:prSet presAssocID="{A104AAE5-971F-43F4-8ACA-8D57E376AF31}" presName="linNode" presStyleCnt="0"/>
      <dgm:spPr/>
    </dgm:pt>
    <dgm:pt modelId="{0F7681E2-5AB1-4A22-A5CF-8D690475C523}" type="pres">
      <dgm:prSet presAssocID="{A104AAE5-971F-43F4-8ACA-8D57E376AF31}" presName="parentShp" presStyleLbl="node1" presStyleIdx="0" presStyleCnt="4" custScaleX="89655">
        <dgm:presLayoutVars>
          <dgm:bulletEnabled val="1"/>
        </dgm:presLayoutVars>
      </dgm:prSet>
      <dgm:spPr/>
    </dgm:pt>
    <dgm:pt modelId="{0195068C-3E39-4452-9713-2740E90AE706}" type="pres">
      <dgm:prSet presAssocID="{A104AAE5-971F-43F4-8ACA-8D57E376AF31}" presName="childShp" presStyleLbl="bgAccFollowNode1" presStyleIdx="0" presStyleCnt="4">
        <dgm:presLayoutVars>
          <dgm:bulletEnabled val="1"/>
        </dgm:presLayoutVars>
      </dgm:prSet>
      <dgm:spPr/>
    </dgm:pt>
    <dgm:pt modelId="{A7B90D47-4E39-4995-B926-3349113824CF}" type="pres">
      <dgm:prSet presAssocID="{4536FA10-5C2B-43D5-A117-CC3170980A7A}" presName="spacing" presStyleCnt="0"/>
      <dgm:spPr/>
    </dgm:pt>
    <dgm:pt modelId="{67F6F0A0-4C6B-453C-AC92-48E5B8E5CF7C}" type="pres">
      <dgm:prSet presAssocID="{EF79FE69-1416-4B47-835D-B0AD65B9442F}" presName="linNode" presStyleCnt="0"/>
      <dgm:spPr/>
    </dgm:pt>
    <dgm:pt modelId="{A637A779-A77D-4EBC-A2D6-3BC92D11FFC5}" type="pres">
      <dgm:prSet presAssocID="{EF79FE69-1416-4B47-835D-B0AD65B9442F}" presName="parentShp" presStyleLbl="node1" presStyleIdx="1" presStyleCnt="4" custScaleX="89655">
        <dgm:presLayoutVars>
          <dgm:bulletEnabled val="1"/>
        </dgm:presLayoutVars>
      </dgm:prSet>
      <dgm:spPr/>
    </dgm:pt>
    <dgm:pt modelId="{101E679B-347A-4025-BCF2-59D314B97946}" type="pres">
      <dgm:prSet presAssocID="{EF79FE69-1416-4B47-835D-B0AD65B9442F}" presName="childShp" presStyleLbl="bgAccFollowNode1" presStyleIdx="1" presStyleCnt="4" custLinFactNeighborX="-8" custLinFactNeighborY="-1462">
        <dgm:presLayoutVars>
          <dgm:bulletEnabled val="1"/>
        </dgm:presLayoutVars>
      </dgm:prSet>
      <dgm:spPr/>
    </dgm:pt>
    <dgm:pt modelId="{1CA34097-2488-4BA5-AC9B-87FCF12CA363}" type="pres">
      <dgm:prSet presAssocID="{C0E4F8B0-8BD3-4C05-8C12-EA4FE9CF89D1}" presName="spacing" presStyleCnt="0"/>
      <dgm:spPr/>
    </dgm:pt>
    <dgm:pt modelId="{B2524FAE-2EEE-4F3B-83FF-5B11F51F2444}" type="pres">
      <dgm:prSet presAssocID="{6D239E0E-3B44-4BDE-8C86-DE2330089A9B}" presName="linNode" presStyleCnt="0"/>
      <dgm:spPr/>
    </dgm:pt>
    <dgm:pt modelId="{D0A13314-5374-4332-A162-9F29F850A992}" type="pres">
      <dgm:prSet presAssocID="{6D239E0E-3B44-4BDE-8C86-DE2330089A9B}" presName="parentShp" presStyleLbl="node1" presStyleIdx="2" presStyleCnt="4" custScaleX="89655">
        <dgm:presLayoutVars>
          <dgm:bulletEnabled val="1"/>
        </dgm:presLayoutVars>
      </dgm:prSet>
      <dgm:spPr/>
    </dgm:pt>
    <dgm:pt modelId="{661FC2FC-D785-44D5-A450-C91084E37A35}" type="pres">
      <dgm:prSet presAssocID="{6D239E0E-3B44-4BDE-8C86-DE2330089A9B}" presName="childShp" presStyleLbl="bgAccFollowNode1" presStyleIdx="2" presStyleCnt="4">
        <dgm:presLayoutVars>
          <dgm:bulletEnabled val="1"/>
        </dgm:presLayoutVars>
      </dgm:prSet>
      <dgm:spPr/>
    </dgm:pt>
    <dgm:pt modelId="{438C3CB0-DDC2-4243-9958-49CC68A5D2A6}" type="pres">
      <dgm:prSet presAssocID="{E5DC821A-F1DC-4E59-88E7-DFDD5F64DBF0}" presName="spacing" presStyleCnt="0"/>
      <dgm:spPr/>
    </dgm:pt>
    <dgm:pt modelId="{0C2947A1-48BA-4431-9E1C-0A0E13970117}" type="pres">
      <dgm:prSet presAssocID="{9917F4B6-F56B-4826-A154-619573E60915}" presName="linNode" presStyleCnt="0"/>
      <dgm:spPr/>
    </dgm:pt>
    <dgm:pt modelId="{50F06680-3095-406A-AD79-C39F0F8F31DD}" type="pres">
      <dgm:prSet presAssocID="{9917F4B6-F56B-4826-A154-619573E60915}" presName="parentShp" presStyleLbl="node1" presStyleIdx="3" presStyleCnt="4" custScaleX="93966">
        <dgm:presLayoutVars>
          <dgm:bulletEnabled val="1"/>
        </dgm:presLayoutVars>
      </dgm:prSet>
      <dgm:spPr/>
    </dgm:pt>
    <dgm:pt modelId="{8F31FF05-669F-4E76-BE2C-934F5F3B3145}" type="pres">
      <dgm:prSet presAssocID="{9917F4B6-F56B-4826-A154-619573E60915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2730EE0D-7287-4B2A-B7B0-7289D108E3A6}" srcId="{A544B931-D390-4DF4-9570-847E52BB3BAA}" destId="{EF79FE69-1416-4B47-835D-B0AD65B9442F}" srcOrd="1" destOrd="0" parTransId="{39ABFC5E-F95D-4D8E-95B1-5EA530AB1E74}" sibTransId="{C0E4F8B0-8BD3-4C05-8C12-EA4FE9CF89D1}"/>
    <dgm:cxn modelId="{6DCD5B10-8D2E-458E-9756-609B07285F26}" srcId="{A544B931-D390-4DF4-9570-847E52BB3BAA}" destId="{9917F4B6-F56B-4826-A154-619573E60915}" srcOrd="3" destOrd="0" parTransId="{510249A1-0E7A-452F-84B2-CDB34FC2E962}" sibTransId="{A682C712-3BC0-4EEB-ACC1-A24136DDA52E}"/>
    <dgm:cxn modelId="{30DDE11A-6D10-444D-B452-CC1B39BC9B39}" type="presOf" srcId="{A104AAE5-971F-43F4-8ACA-8D57E376AF31}" destId="{0F7681E2-5AB1-4A22-A5CF-8D690475C523}" srcOrd="0" destOrd="0" presId="urn:microsoft.com/office/officeart/2005/8/layout/vList6"/>
    <dgm:cxn modelId="{ADDD671D-456C-48F2-8431-C616DFED2377}" type="presOf" srcId="{5CF3E6E5-B433-4394-8AF2-7DC3D4D80EBA}" destId="{0195068C-3E39-4452-9713-2740E90AE706}" srcOrd="0" destOrd="0" presId="urn:microsoft.com/office/officeart/2005/8/layout/vList6"/>
    <dgm:cxn modelId="{72166C1D-8994-49CD-A7D6-27779995A20E}" srcId="{A544B931-D390-4DF4-9570-847E52BB3BAA}" destId="{A104AAE5-971F-43F4-8ACA-8D57E376AF31}" srcOrd="0" destOrd="0" parTransId="{7CE335B4-D9A6-4171-808B-65BDCB5388A8}" sibTransId="{4536FA10-5C2B-43D5-A117-CC3170980A7A}"/>
    <dgm:cxn modelId="{EBF54626-E72A-45A2-AA9A-BD08B511269E}" srcId="{9917F4B6-F56B-4826-A154-619573E60915}" destId="{8AE08768-1E61-43C8-8086-09CF3E62BA9B}" srcOrd="0" destOrd="0" parTransId="{77EA997D-0AA5-4BA7-B43A-95C4D07087DB}" sibTransId="{4A0436E4-1AE8-4D7B-BFCB-861ED52DE45F}"/>
    <dgm:cxn modelId="{0990C637-F1B8-46F4-A086-5581727295CD}" srcId="{A544B931-D390-4DF4-9570-847E52BB3BAA}" destId="{6D239E0E-3B44-4BDE-8C86-DE2330089A9B}" srcOrd="2" destOrd="0" parTransId="{85DEDD05-59A4-4679-A9CF-7B053A004C38}" sibTransId="{E5DC821A-F1DC-4E59-88E7-DFDD5F64DBF0}"/>
    <dgm:cxn modelId="{13EDBE44-3DB2-47FD-9E69-87C27B4AC7DF}" type="presOf" srcId="{6D239E0E-3B44-4BDE-8C86-DE2330089A9B}" destId="{D0A13314-5374-4332-A162-9F29F850A992}" srcOrd="0" destOrd="0" presId="urn:microsoft.com/office/officeart/2005/8/layout/vList6"/>
    <dgm:cxn modelId="{7080D683-AED3-4043-B757-CBC359D779BA}" type="presOf" srcId="{8AE08768-1E61-43C8-8086-09CF3E62BA9B}" destId="{8F31FF05-669F-4E76-BE2C-934F5F3B3145}" srcOrd="0" destOrd="0" presId="urn:microsoft.com/office/officeart/2005/8/layout/vList6"/>
    <dgm:cxn modelId="{81808B96-3527-4A32-A6F2-DDC00BCBDFC8}" srcId="{6D239E0E-3B44-4BDE-8C86-DE2330089A9B}" destId="{324E4323-6320-41D9-BF17-CF0163F39D3B}" srcOrd="0" destOrd="0" parTransId="{48EEBA22-B3D9-493C-8976-187A0346F3D1}" sibTransId="{F509579A-BE19-4661-81CE-098A5A261045}"/>
    <dgm:cxn modelId="{6AF07EA1-BB26-4420-99DF-F0978070E66B}" type="presOf" srcId="{EF79FE69-1416-4B47-835D-B0AD65B9442F}" destId="{A637A779-A77D-4EBC-A2D6-3BC92D11FFC5}" srcOrd="0" destOrd="0" presId="urn:microsoft.com/office/officeart/2005/8/layout/vList6"/>
    <dgm:cxn modelId="{295442AB-4851-4609-8EF4-B29BEF9D22B8}" type="presOf" srcId="{09871A7F-8A1D-4729-A13F-9C9B5045EA96}" destId="{101E679B-347A-4025-BCF2-59D314B97946}" srcOrd="0" destOrd="0" presId="urn:microsoft.com/office/officeart/2005/8/layout/vList6"/>
    <dgm:cxn modelId="{334CB1B3-7809-4163-A26C-2623A020A12F}" type="presOf" srcId="{A544B931-D390-4DF4-9570-847E52BB3BAA}" destId="{110EEAE3-5521-411E-9A63-759EB38F887C}" srcOrd="0" destOrd="0" presId="urn:microsoft.com/office/officeart/2005/8/layout/vList6"/>
    <dgm:cxn modelId="{7692BED8-3EE8-4DD8-991F-8A271B1CB334}" srcId="{A104AAE5-971F-43F4-8ACA-8D57E376AF31}" destId="{5CF3E6E5-B433-4394-8AF2-7DC3D4D80EBA}" srcOrd="0" destOrd="0" parTransId="{BF435C0B-D4FF-4DFF-9D36-C1436B3F246A}" sibTransId="{5828FA28-4B94-4FDB-84F0-46865D7DF038}"/>
    <dgm:cxn modelId="{F836F7D9-899F-4D16-A5E4-00E2B4802210}" type="presOf" srcId="{9917F4B6-F56B-4826-A154-619573E60915}" destId="{50F06680-3095-406A-AD79-C39F0F8F31DD}" srcOrd="0" destOrd="0" presId="urn:microsoft.com/office/officeart/2005/8/layout/vList6"/>
    <dgm:cxn modelId="{2AB2ADDE-BB4B-441A-9F98-7C96A88488F3}" type="presOf" srcId="{324E4323-6320-41D9-BF17-CF0163F39D3B}" destId="{661FC2FC-D785-44D5-A450-C91084E37A35}" srcOrd="0" destOrd="0" presId="urn:microsoft.com/office/officeart/2005/8/layout/vList6"/>
    <dgm:cxn modelId="{9DEBE9EC-DD84-4F8B-928D-B9D07F93DDF4}" srcId="{EF79FE69-1416-4B47-835D-B0AD65B9442F}" destId="{09871A7F-8A1D-4729-A13F-9C9B5045EA96}" srcOrd="0" destOrd="0" parTransId="{4430887D-1997-42F2-AE86-D658E13571DD}" sibTransId="{1597D748-8AC0-47FA-9EBB-6D3CC31130E4}"/>
    <dgm:cxn modelId="{71E423DD-226E-4C31-91A8-B84EB63FBB8D}" type="presParOf" srcId="{110EEAE3-5521-411E-9A63-759EB38F887C}" destId="{BF9D64DB-9077-4037-B885-F629520D1555}" srcOrd="0" destOrd="0" presId="urn:microsoft.com/office/officeart/2005/8/layout/vList6"/>
    <dgm:cxn modelId="{A878066D-6C84-46D9-A651-B42F5B37516A}" type="presParOf" srcId="{BF9D64DB-9077-4037-B885-F629520D1555}" destId="{0F7681E2-5AB1-4A22-A5CF-8D690475C523}" srcOrd="0" destOrd="0" presId="urn:microsoft.com/office/officeart/2005/8/layout/vList6"/>
    <dgm:cxn modelId="{A6F60D7C-6B6E-4BF6-82AC-F7A482B2C40B}" type="presParOf" srcId="{BF9D64DB-9077-4037-B885-F629520D1555}" destId="{0195068C-3E39-4452-9713-2740E90AE706}" srcOrd="1" destOrd="0" presId="urn:microsoft.com/office/officeart/2005/8/layout/vList6"/>
    <dgm:cxn modelId="{F4F275DB-AC0C-45AC-9671-A3CC4527CC30}" type="presParOf" srcId="{110EEAE3-5521-411E-9A63-759EB38F887C}" destId="{A7B90D47-4E39-4995-B926-3349113824CF}" srcOrd="1" destOrd="0" presId="urn:microsoft.com/office/officeart/2005/8/layout/vList6"/>
    <dgm:cxn modelId="{08631CF7-FF81-485B-8E10-DE9FA8D1EA74}" type="presParOf" srcId="{110EEAE3-5521-411E-9A63-759EB38F887C}" destId="{67F6F0A0-4C6B-453C-AC92-48E5B8E5CF7C}" srcOrd="2" destOrd="0" presId="urn:microsoft.com/office/officeart/2005/8/layout/vList6"/>
    <dgm:cxn modelId="{8CEB6DAB-DF7D-437D-8793-2CDE765FF86F}" type="presParOf" srcId="{67F6F0A0-4C6B-453C-AC92-48E5B8E5CF7C}" destId="{A637A779-A77D-4EBC-A2D6-3BC92D11FFC5}" srcOrd="0" destOrd="0" presId="urn:microsoft.com/office/officeart/2005/8/layout/vList6"/>
    <dgm:cxn modelId="{6A895F92-265B-427F-8DE3-8BB3D829E9A7}" type="presParOf" srcId="{67F6F0A0-4C6B-453C-AC92-48E5B8E5CF7C}" destId="{101E679B-347A-4025-BCF2-59D314B97946}" srcOrd="1" destOrd="0" presId="urn:microsoft.com/office/officeart/2005/8/layout/vList6"/>
    <dgm:cxn modelId="{1680E593-82E3-44DB-8F3A-8778AC61D612}" type="presParOf" srcId="{110EEAE3-5521-411E-9A63-759EB38F887C}" destId="{1CA34097-2488-4BA5-AC9B-87FCF12CA363}" srcOrd="3" destOrd="0" presId="urn:microsoft.com/office/officeart/2005/8/layout/vList6"/>
    <dgm:cxn modelId="{DC97FCF4-4DD1-485D-9028-BFC40010845E}" type="presParOf" srcId="{110EEAE3-5521-411E-9A63-759EB38F887C}" destId="{B2524FAE-2EEE-4F3B-83FF-5B11F51F2444}" srcOrd="4" destOrd="0" presId="urn:microsoft.com/office/officeart/2005/8/layout/vList6"/>
    <dgm:cxn modelId="{C7FB4ED3-B606-4C9C-9A79-7BB6CAFBAFEA}" type="presParOf" srcId="{B2524FAE-2EEE-4F3B-83FF-5B11F51F2444}" destId="{D0A13314-5374-4332-A162-9F29F850A992}" srcOrd="0" destOrd="0" presId="urn:microsoft.com/office/officeart/2005/8/layout/vList6"/>
    <dgm:cxn modelId="{5BDA84DF-B7F6-4342-B966-E42D94A3F32F}" type="presParOf" srcId="{B2524FAE-2EEE-4F3B-83FF-5B11F51F2444}" destId="{661FC2FC-D785-44D5-A450-C91084E37A35}" srcOrd="1" destOrd="0" presId="urn:microsoft.com/office/officeart/2005/8/layout/vList6"/>
    <dgm:cxn modelId="{E7C1F1E7-CA1F-4315-8F42-92B0B13C0DCF}" type="presParOf" srcId="{110EEAE3-5521-411E-9A63-759EB38F887C}" destId="{438C3CB0-DDC2-4243-9958-49CC68A5D2A6}" srcOrd="5" destOrd="0" presId="urn:microsoft.com/office/officeart/2005/8/layout/vList6"/>
    <dgm:cxn modelId="{25EB0B7D-21B6-4BDA-8CE1-32E54BB7D424}" type="presParOf" srcId="{110EEAE3-5521-411E-9A63-759EB38F887C}" destId="{0C2947A1-48BA-4431-9E1C-0A0E13970117}" srcOrd="6" destOrd="0" presId="urn:microsoft.com/office/officeart/2005/8/layout/vList6"/>
    <dgm:cxn modelId="{2572F3DF-FAD7-4898-9393-8B89A6370904}" type="presParOf" srcId="{0C2947A1-48BA-4431-9E1C-0A0E13970117}" destId="{50F06680-3095-406A-AD79-C39F0F8F31DD}" srcOrd="0" destOrd="0" presId="urn:microsoft.com/office/officeart/2005/8/layout/vList6"/>
    <dgm:cxn modelId="{BF2F7F4A-F535-465A-8EF1-E44BF8024E71}" type="presParOf" srcId="{0C2947A1-48BA-4431-9E1C-0A0E13970117}" destId="{8F31FF05-669F-4E76-BE2C-934F5F3B314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8D951-887A-420A-A444-0B6F6308ADFF}">
      <dsp:nvSpPr>
        <dsp:cNvPr id="0" name=""/>
        <dsp:cNvSpPr/>
      </dsp:nvSpPr>
      <dsp:spPr>
        <a:xfrm>
          <a:off x="2231292" y="268668"/>
          <a:ext cx="3992123" cy="3992123"/>
        </a:xfrm>
        <a:prstGeom prst="pie">
          <a:avLst>
            <a:gd name="adj1" fmla="val 16200000"/>
            <a:gd name="adj2" fmla="val 2052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0" kern="1200" dirty="0">
              <a:solidFill>
                <a:schemeClr val="tx1"/>
              </a:solidFill>
              <a:latin typeface="Georgia" pitchFamily="18" charset="0"/>
            </a:rPr>
            <a:t>Ценностные ориентации родителей (семейные</a:t>
          </a:r>
          <a:r>
            <a:rPr lang="ru-RU" sz="1600" i="0" kern="1200" dirty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ru-RU" sz="1400" i="0" kern="1200" dirty="0">
              <a:solidFill>
                <a:schemeClr val="tx1"/>
              </a:solidFill>
              <a:latin typeface="Georgia" pitchFamily="18" charset="0"/>
            </a:rPr>
            <a:t>ценности</a:t>
          </a:r>
          <a:r>
            <a:rPr lang="ru-RU" sz="1400" i="1" kern="1200" dirty="0">
              <a:solidFill>
                <a:schemeClr val="tx1"/>
              </a:solidFill>
              <a:latin typeface="+mn-lt"/>
            </a:rPr>
            <a:t>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13850" y="939725"/>
        <a:ext cx="1283182" cy="855455"/>
      </dsp:txXfrm>
    </dsp:sp>
    <dsp:sp modelId="{1F40948C-E29B-4221-8C07-DF37D07B71DA}">
      <dsp:nvSpPr>
        <dsp:cNvPr id="0" name=""/>
        <dsp:cNvSpPr/>
      </dsp:nvSpPr>
      <dsp:spPr>
        <a:xfrm>
          <a:off x="2270700" y="360833"/>
          <a:ext cx="3992123" cy="3992123"/>
        </a:xfrm>
        <a:prstGeom prst="pie">
          <a:avLst>
            <a:gd name="adj1" fmla="val 20520000"/>
            <a:gd name="adj2" fmla="val 324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0" kern="1200" dirty="0">
              <a:solidFill>
                <a:schemeClr val="tx1"/>
              </a:solidFill>
              <a:latin typeface="Georgia" pitchFamily="18" charset="0"/>
            </a:rPr>
            <a:t>Родительские чувства, отношение</a:t>
          </a:r>
        </a:p>
      </dsp:txBody>
      <dsp:txXfrm>
        <a:off x="4841817" y="2184853"/>
        <a:ext cx="1188132" cy="950505"/>
      </dsp:txXfrm>
    </dsp:sp>
    <dsp:sp modelId="{5B5924E0-4B97-4403-928D-9176BF464B1C}">
      <dsp:nvSpPr>
        <dsp:cNvPr id="0" name=""/>
        <dsp:cNvSpPr/>
      </dsp:nvSpPr>
      <dsp:spPr>
        <a:xfrm>
          <a:off x="1728194" y="340667"/>
          <a:ext cx="4896539" cy="4163625"/>
        </a:xfrm>
        <a:prstGeom prst="pie">
          <a:avLst>
            <a:gd name="adj1" fmla="val 3240000"/>
            <a:gd name="adj2" fmla="val 756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0" kern="1200" dirty="0">
              <a:solidFill>
                <a:schemeClr val="tx1"/>
              </a:solidFill>
              <a:latin typeface="Georgia" pitchFamily="18" charset="0"/>
            </a:rPr>
            <a:t>Родительская ответственность </a:t>
          </a:r>
        </a:p>
      </dsp:txBody>
      <dsp:txXfrm>
        <a:off x="3476958" y="3265118"/>
        <a:ext cx="1399011" cy="1090473"/>
      </dsp:txXfrm>
    </dsp:sp>
    <dsp:sp modelId="{0FFE1A73-FA2B-4E0B-BE00-D1BF0EAC64E3}">
      <dsp:nvSpPr>
        <dsp:cNvPr id="0" name=""/>
        <dsp:cNvSpPr/>
      </dsp:nvSpPr>
      <dsp:spPr>
        <a:xfrm>
          <a:off x="2088227" y="248235"/>
          <a:ext cx="3995876" cy="4217319"/>
        </a:xfrm>
        <a:prstGeom prst="pie">
          <a:avLst>
            <a:gd name="adj1" fmla="val 7560000"/>
            <a:gd name="adj2" fmla="val 1188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Georgia" pitchFamily="18" charset="0"/>
            </a:rPr>
            <a:t>Стиль семейного воспитания</a:t>
          </a:r>
        </a:p>
      </dsp:txBody>
      <dsp:txXfrm>
        <a:off x="2321320" y="2175148"/>
        <a:ext cx="1189248" cy="1004123"/>
      </dsp:txXfrm>
    </dsp:sp>
    <dsp:sp modelId="{9688D351-6B23-4477-848A-53C76F9D3130}">
      <dsp:nvSpPr>
        <dsp:cNvPr id="0" name=""/>
        <dsp:cNvSpPr/>
      </dsp:nvSpPr>
      <dsp:spPr>
        <a:xfrm>
          <a:off x="2124322" y="254376"/>
          <a:ext cx="3992123" cy="3992123"/>
        </a:xfrm>
        <a:prstGeom prst="pie">
          <a:avLst>
            <a:gd name="adj1" fmla="val 11880000"/>
            <a:gd name="adj2" fmla="val 162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0" kern="1200" dirty="0">
              <a:solidFill>
                <a:schemeClr val="tx1"/>
              </a:solidFill>
              <a:latin typeface="Georgia" pitchFamily="18" charset="0"/>
            </a:rPr>
            <a:t> Родительские позиции. Родительские установки и ожидания</a:t>
          </a:r>
        </a:p>
      </dsp:txBody>
      <dsp:txXfrm>
        <a:off x="2750705" y="925433"/>
        <a:ext cx="1283182" cy="855455"/>
      </dsp:txXfrm>
    </dsp:sp>
    <dsp:sp modelId="{7C999A93-0F05-419C-8EFB-0905506F370B}">
      <dsp:nvSpPr>
        <dsp:cNvPr id="0" name=""/>
        <dsp:cNvSpPr/>
      </dsp:nvSpPr>
      <dsp:spPr>
        <a:xfrm>
          <a:off x="1983972" y="21537"/>
          <a:ext cx="4486386" cy="448638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F0CA8-02C9-444C-ACE7-5C8DC2066BB5}">
      <dsp:nvSpPr>
        <dsp:cNvPr id="0" name=""/>
        <dsp:cNvSpPr/>
      </dsp:nvSpPr>
      <dsp:spPr>
        <a:xfrm>
          <a:off x="2023844" y="113666"/>
          <a:ext cx="4486386" cy="4486386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C4A62-557C-4645-AA85-A6D098698383}">
      <dsp:nvSpPr>
        <dsp:cNvPr id="0" name=""/>
        <dsp:cNvSpPr/>
      </dsp:nvSpPr>
      <dsp:spPr>
        <a:xfrm>
          <a:off x="1944195" y="576049"/>
          <a:ext cx="4486386" cy="4085303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45088-C266-4504-97B4-9D1932748217}">
      <dsp:nvSpPr>
        <dsp:cNvPr id="0" name=""/>
        <dsp:cNvSpPr/>
      </dsp:nvSpPr>
      <dsp:spPr>
        <a:xfrm>
          <a:off x="1842679" y="112594"/>
          <a:ext cx="4486386" cy="4486386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89C7B-1ADD-470B-9ED5-0CDD8BCD6D02}">
      <dsp:nvSpPr>
        <dsp:cNvPr id="0" name=""/>
        <dsp:cNvSpPr/>
      </dsp:nvSpPr>
      <dsp:spPr>
        <a:xfrm>
          <a:off x="1877378" y="7245"/>
          <a:ext cx="4486386" cy="448638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E3A26-8A38-4EC8-A181-94D0D2601013}">
      <dsp:nvSpPr>
        <dsp:cNvPr id="0" name=""/>
        <dsp:cNvSpPr/>
      </dsp:nvSpPr>
      <dsp:spPr>
        <a:xfrm>
          <a:off x="280831" y="0"/>
          <a:ext cx="3182753" cy="5328591"/>
        </a:xfrm>
        <a:prstGeom prst="rightArrow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0F29075F-210F-40FC-9DB8-EFC5CE4BDA73}">
      <dsp:nvSpPr>
        <dsp:cNvPr id="0" name=""/>
        <dsp:cNvSpPr/>
      </dsp:nvSpPr>
      <dsp:spPr>
        <a:xfrm>
          <a:off x="1106" y="1598577"/>
          <a:ext cx="1532138" cy="2131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Федеральная образовательная программа дошкольного образования 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(ФОП ДО)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75899" y="1673370"/>
        <a:ext cx="1382552" cy="1981850"/>
      </dsp:txXfrm>
    </dsp:sp>
    <dsp:sp modelId="{88EDDE9C-C6DD-4CCD-A743-9556B3B36F85}">
      <dsp:nvSpPr>
        <dsp:cNvPr id="0" name=""/>
        <dsp:cNvSpPr/>
      </dsp:nvSpPr>
      <dsp:spPr>
        <a:xfrm>
          <a:off x="1609852" y="1598577"/>
          <a:ext cx="2133457" cy="2131436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tx1"/>
              </a:solidFill>
              <a:latin typeface="Georgia" pitchFamily="18" charset="0"/>
            </a:rPr>
            <a:t>раздел 26. «Особенности взаимодействия педагогического коллектива с семьями обучающихся</a:t>
          </a:r>
          <a:r>
            <a:rPr lang="ru-RU" sz="1800" b="0" i="0" kern="1200" dirty="0"/>
            <a:t>»</a:t>
          </a:r>
          <a:endParaRPr lang="ru-RU" sz="1800" kern="1200" dirty="0"/>
        </a:p>
      </dsp:txBody>
      <dsp:txXfrm>
        <a:off x="1713900" y="1702625"/>
        <a:ext cx="1925361" cy="1923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5068C-3E39-4452-9713-2740E90AE706}">
      <dsp:nvSpPr>
        <dsp:cNvPr id="0" name=""/>
        <dsp:cNvSpPr/>
      </dsp:nvSpPr>
      <dsp:spPr>
        <a:xfrm>
          <a:off x="3168349" y="1354"/>
          <a:ext cx="5011756" cy="107478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Georgia" pitchFamily="18" charset="0"/>
            </a:rPr>
            <a:t>направлено на ознакомление родителей с возрастными и психологическими особенностями детей , формирование у родителей практических навыков воспитания </a:t>
          </a:r>
        </a:p>
      </dsp:txBody>
      <dsp:txXfrm>
        <a:off x="3168349" y="135702"/>
        <a:ext cx="4608712" cy="806089"/>
      </dsp:txXfrm>
    </dsp:sp>
    <dsp:sp modelId="{0F7681E2-5AB1-4A22-A5CF-8D690475C523}">
      <dsp:nvSpPr>
        <dsp:cNvPr id="0" name=""/>
        <dsp:cNvSpPr/>
      </dsp:nvSpPr>
      <dsp:spPr>
        <a:xfrm>
          <a:off x="172822" y="1354"/>
          <a:ext cx="2995527" cy="107478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Georgia" pitchFamily="18" charset="0"/>
            </a:rPr>
            <a:t>познавательное</a:t>
          </a:r>
        </a:p>
      </dsp:txBody>
      <dsp:txXfrm>
        <a:off x="225289" y="53821"/>
        <a:ext cx="2890593" cy="969851"/>
      </dsp:txXfrm>
    </dsp:sp>
    <dsp:sp modelId="{101E679B-347A-4025-BCF2-59D314B97946}">
      <dsp:nvSpPr>
        <dsp:cNvPr id="0" name=""/>
        <dsp:cNvSpPr/>
      </dsp:nvSpPr>
      <dsp:spPr>
        <a:xfrm>
          <a:off x="3168081" y="1167905"/>
          <a:ext cx="5011756" cy="107478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Georgia" pitchFamily="18" charset="0"/>
            </a:rPr>
            <a:t>направлено на выявление интересов, запросов родителей, уровня их педагогической грамотности, установление  контакта между педагогами, родителями</a:t>
          </a:r>
          <a:endParaRPr lang="ru-RU" sz="1300" kern="1200" dirty="0">
            <a:latin typeface="Georgia" pitchFamily="18" charset="0"/>
          </a:endParaRPr>
        </a:p>
      </dsp:txBody>
      <dsp:txXfrm>
        <a:off x="3168081" y="1302253"/>
        <a:ext cx="4608712" cy="806089"/>
      </dsp:txXfrm>
    </dsp:sp>
    <dsp:sp modelId="{A637A779-A77D-4EBC-A2D6-3BC92D11FFC5}">
      <dsp:nvSpPr>
        <dsp:cNvPr id="0" name=""/>
        <dsp:cNvSpPr/>
      </dsp:nvSpPr>
      <dsp:spPr>
        <a:xfrm>
          <a:off x="172822" y="1183619"/>
          <a:ext cx="2995527" cy="107478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Georgia" pitchFamily="18" charset="0"/>
            </a:rPr>
            <a:t>информационно-аналитическое</a:t>
          </a:r>
        </a:p>
      </dsp:txBody>
      <dsp:txXfrm>
        <a:off x="225289" y="1236086"/>
        <a:ext cx="2890593" cy="969851"/>
      </dsp:txXfrm>
    </dsp:sp>
    <dsp:sp modelId="{661FC2FC-D785-44D5-A450-C91084E37A35}">
      <dsp:nvSpPr>
        <dsp:cNvPr id="0" name=""/>
        <dsp:cNvSpPr/>
      </dsp:nvSpPr>
      <dsp:spPr>
        <a:xfrm>
          <a:off x="3168349" y="2365883"/>
          <a:ext cx="5011756" cy="107478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Georgia" pitchFamily="18" charset="0"/>
            </a:rPr>
            <a:t>даёт возможность донести до родителей любую информацию в доступной форме</a:t>
          </a:r>
        </a:p>
      </dsp:txBody>
      <dsp:txXfrm>
        <a:off x="3168349" y="2500231"/>
        <a:ext cx="4608712" cy="806089"/>
      </dsp:txXfrm>
    </dsp:sp>
    <dsp:sp modelId="{D0A13314-5374-4332-A162-9F29F850A992}">
      <dsp:nvSpPr>
        <dsp:cNvPr id="0" name=""/>
        <dsp:cNvSpPr/>
      </dsp:nvSpPr>
      <dsp:spPr>
        <a:xfrm>
          <a:off x="172822" y="2365883"/>
          <a:ext cx="2995527" cy="107478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Georgia" pitchFamily="18" charset="0"/>
            </a:rPr>
            <a:t>наглядно-информационное</a:t>
          </a:r>
        </a:p>
      </dsp:txBody>
      <dsp:txXfrm>
        <a:off x="225289" y="2418350"/>
        <a:ext cx="2890593" cy="969851"/>
      </dsp:txXfrm>
    </dsp:sp>
    <dsp:sp modelId="{8F31FF05-669F-4E76-BE2C-934F5F3B3145}">
      <dsp:nvSpPr>
        <dsp:cNvPr id="0" name=""/>
        <dsp:cNvSpPr/>
      </dsp:nvSpPr>
      <dsp:spPr>
        <a:xfrm>
          <a:off x="3240368" y="3548147"/>
          <a:ext cx="5011756" cy="107478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Georgia" pitchFamily="18" charset="0"/>
            </a:rPr>
            <a:t>призвано устанавливать теплые доверительные отношения, эмоциональный контакт между педагогами и родителями, между родителями и детьми</a:t>
          </a:r>
          <a:endParaRPr lang="ru-RU" sz="1300" kern="1200" dirty="0">
            <a:latin typeface="Georgia" pitchFamily="18" charset="0"/>
          </a:endParaRPr>
        </a:p>
      </dsp:txBody>
      <dsp:txXfrm>
        <a:off x="3240368" y="3682495"/>
        <a:ext cx="4608712" cy="806089"/>
      </dsp:txXfrm>
    </dsp:sp>
    <dsp:sp modelId="{50F06680-3095-406A-AD79-C39F0F8F31DD}">
      <dsp:nvSpPr>
        <dsp:cNvPr id="0" name=""/>
        <dsp:cNvSpPr/>
      </dsp:nvSpPr>
      <dsp:spPr>
        <a:xfrm>
          <a:off x="100803" y="3548147"/>
          <a:ext cx="3139564" cy="107478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>
              <a:solidFill>
                <a:schemeClr val="tx1"/>
              </a:solidFill>
              <a:latin typeface="Georgia" pitchFamily="18" charset="0"/>
            </a:rPr>
            <a:t>досуговое</a:t>
          </a:r>
          <a:r>
            <a:rPr lang="ru-RU" sz="2400" kern="1200" dirty="0">
              <a:solidFill>
                <a:schemeClr val="tx1"/>
              </a:solidFill>
              <a:latin typeface="Georgia" pitchFamily="18" charset="0"/>
            </a:rPr>
            <a:t> направление</a:t>
          </a:r>
        </a:p>
      </dsp:txBody>
      <dsp:txXfrm>
        <a:off x="153270" y="3600614"/>
        <a:ext cx="3034630" cy="969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928C4-C80E-48F2-9BC8-82C2C910024D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E81AE-BC41-4207-ABCA-0EC3F61A7E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F4C85-89B3-463B-92F8-5FEA05BC2AAA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42757-D3F0-4967-B7F0-4B0494137B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1A3F2-9FF9-45F4-B240-7B904D621458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DD043-12B7-476F-93BF-7D81470C33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E69D2-9711-49D0-8A23-C9FE8634FB00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6C50F-E041-4CC4-B96C-7F38356B0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B5201-C61B-4134-B727-A3B7C30AB65D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4348B-5C90-4EA0-A292-F677ADAA6C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FA54FF-CD34-4769-A83F-F758C4A98CBB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50DF7-BA52-42EE-93AE-AA28F12306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CAE88-097F-4AD0-9CB8-8774E3F891E8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FD3F8-E397-4E91-AF8A-7FA4F9512A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74810-4996-4A1A-AC81-D0E066FFF10F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5C7-CDBE-456F-8457-BECBB87E77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E31FF-22EE-456C-AFBA-ACC8BDDDCB48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539C8-A52D-4C61-9A9A-D4FDD6837C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A3C65-3182-4F26-9945-762510DB26A2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B471C-0685-4202-9DE7-2519CDCA57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65F9D-B9E0-4446-AAAA-A71C269719BC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163C7-1BF5-4AE9-AB92-ADE3096C9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508ED5-5FA4-4301-8D48-6A27A447097C}" type="datetimeFigureOut">
              <a:rPr lang="ru-RU" smtClean="0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674B68-E0F9-48B5-B7F6-05834CF7EA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352928" cy="252028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Творческие  </a:t>
            </a:r>
            <a:br>
              <a:rPr lang="ru-RU" sz="36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детско-родительские мероприятия </a:t>
            </a:r>
            <a:br>
              <a:rPr lang="ru-RU" sz="36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в технологии психолого-педагогического сопровождения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509120"/>
            <a:ext cx="4608512" cy="1536576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tx2"/>
                </a:solidFill>
                <a:latin typeface="Georgia" pitchFamily="18" charset="0"/>
              </a:rPr>
              <a:t>Поленкова</a:t>
            </a:r>
            <a:r>
              <a:rPr lang="ru-RU" sz="2000" dirty="0">
                <a:solidFill>
                  <a:schemeClr val="tx2"/>
                </a:solidFill>
                <a:latin typeface="Georgia" pitchFamily="18" charset="0"/>
              </a:rPr>
              <a:t> Г.В.,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Georgia" pitchFamily="18" charset="0"/>
              </a:rPr>
              <a:t>педагог-психолог ТОГАДОУ «Центр развития </a:t>
            </a:r>
            <a:r>
              <a:rPr lang="ru-RU" sz="2000" dirty="0" err="1">
                <a:solidFill>
                  <a:schemeClr val="tx2"/>
                </a:solidFill>
                <a:latin typeface="Georgia" pitchFamily="18" charset="0"/>
              </a:rPr>
              <a:t>ребенка-детский</a:t>
            </a:r>
            <a:r>
              <a:rPr lang="ru-RU" sz="2000" dirty="0">
                <a:solidFill>
                  <a:schemeClr val="tx2"/>
                </a:solidFill>
                <a:latin typeface="Georgia" pitchFamily="18" charset="0"/>
              </a:rPr>
              <a:t> сад «Возрождение»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5949280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Georgia" pitchFamily="18" charset="0"/>
              </a:rPr>
              <a:t>Тамбов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Georgia" pitchFamily="18" charset="0"/>
              </a:rPr>
              <a:t>2024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902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3600" b="1" dirty="0" err="1">
                <a:solidFill>
                  <a:schemeClr val="tx2"/>
                </a:solidFill>
                <a:latin typeface="Georgia" pitchFamily="18" charset="0"/>
              </a:rPr>
              <a:t>Родительство</a:t>
            </a:r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 - психологический феномен </a:t>
            </a:r>
            <a:r>
              <a:rPr lang="ru-RU" sz="3600" dirty="0">
                <a:solidFill>
                  <a:schemeClr val="tx2"/>
                </a:solidFill>
                <a:latin typeface="Georgia" pitchFamily="18" charset="0"/>
              </a:rPr>
              <a:t>(Р.В. </a:t>
            </a:r>
            <a:r>
              <a:rPr lang="ru-RU" sz="3600" dirty="0" err="1">
                <a:solidFill>
                  <a:schemeClr val="tx2"/>
                </a:solidFill>
                <a:latin typeface="Georgia" pitchFamily="18" charset="0"/>
              </a:rPr>
              <a:t>Овчарова</a:t>
            </a:r>
            <a:r>
              <a:rPr lang="ru-RU" sz="3600" dirty="0">
                <a:solidFill>
                  <a:schemeClr val="tx2"/>
                </a:solidFill>
                <a:latin typeface="Georgia" pitchFamily="18" charset="0"/>
              </a:rPr>
              <a:t>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733256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latin typeface="Georgia" pitchFamily="18" charset="0"/>
              </a:rPr>
              <a:t>Каждый компонент содержит эмоциональные, когнитивные и поведенческие составляющие </a:t>
            </a:r>
            <a:r>
              <a:rPr lang="en-US" sz="2400" dirty="0">
                <a:latin typeface="Georgia" pitchFamily="18" charset="0"/>
              </a:rPr>
              <a:t>[6]</a:t>
            </a:r>
            <a:endParaRPr lang="ru-RU" sz="2400" dirty="0">
              <a:latin typeface="Georgia" pitchFamily="18" charset="0"/>
            </a:endParaRPr>
          </a:p>
          <a:p>
            <a:r>
              <a:rPr lang="ru-RU" sz="2800" dirty="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Психологическое сопровождение </a:t>
            </a:r>
            <a:r>
              <a:rPr lang="ru-RU" sz="3200" b="1" dirty="0" err="1">
                <a:solidFill>
                  <a:schemeClr val="tx2"/>
                </a:solidFill>
                <a:latin typeface="Georgia" pitchFamily="18" charset="0"/>
              </a:rPr>
              <a:t>родительства</a:t>
            </a:r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 как технология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latin typeface="Georgia" pitchFamily="18" charset="0"/>
              </a:rPr>
              <a:t>Психологическое сопровождение </a:t>
            </a:r>
            <a:r>
              <a:rPr lang="ru-RU" sz="2400" b="1" dirty="0" err="1">
                <a:latin typeface="Georgia" pitchFamily="18" charset="0"/>
              </a:rPr>
              <a:t>родительства</a:t>
            </a: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- это комплекс взаимосвязанных и взаимообусловленных мер, представленных разными психологическими методами и приемами, которые осуществляются в целях обеспечения оптимальных социально-психологических условий 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>
                <a:latin typeface="Georgia" pitchFamily="18" charset="0"/>
              </a:rPr>
              <a:t>для развития родительских чувств и родительской ответственности,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>
                <a:latin typeface="Georgia" pitchFamily="18" charset="0"/>
              </a:rPr>
              <a:t>формирования гибких родительских позиций и родительского отношения, 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>
                <a:latin typeface="Georgia" pitchFamily="18" charset="0"/>
              </a:rPr>
              <a:t>становления родителей полноценными субъектами семейного воспитания. </a:t>
            </a:r>
            <a:r>
              <a:rPr lang="en-US" sz="2400" i="1" dirty="0">
                <a:solidFill>
                  <a:schemeClr val="tx1"/>
                </a:solidFill>
                <a:latin typeface="Georgia" pitchFamily="18" charset="0"/>
              </a:rPr>
              <a:t>[6]</a:t>
            </a:r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3968" y="260648"/>
            <a:ext cx="4752528" cy="58531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Georgia" pitchFamily="18" charset="0"/>
              </a:rPr>
              <a:t>«Главными целями взаимодействия педагогического коллектива ДОО с семьями обучающихся дошкольного возраста являются: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- обеспечение единства подходов к воспитанию и обучению детей в условиях ДОО и семьи; 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- повышение воспитательного потенциала семьи» </a:t>
            </a: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[2]</a:t>
            </a:r>
            <a:r>
              <a:rPr lang="ru-RU" sz="2000" dirty="0">
                <a:solidFill>
                  <a:srgbClr val="244061"/>
                </a:solidFill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76717056"/>
              </p:ext>
            </p:extLst>
          </p:nvPr>
        </p:nvGraphicFramePr>
        <p:xfrm>
          <a:off x="395536" y="980728"/>
          <a:ext cx="374441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Федеральная образовательная программа дошкольного образования. ФОП ДО.  Приказ от 25 ноября 2022 г. № 1028 - купить в интернет-магазине Игросит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420888"/>
            <a:ext cx="165618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Основные направления работы </a:t>
            </a:r>
            <a:br>
              <a:rPr lang="ru-RU" sz="32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с родителями</a:t>
            </a:r>
            <a:r>
              <a:rPr lang="en-US" sz="3200" dirty="0">
                <a:solidFill>
                  <a:srgbClr val="244061"/>
                </a:solidFill>
                <a:latin typeface="Georgia" pitchFamily="18" charset="0"/>
              </a:rPr>
              <a:t> [</a:t>
            </a:r>
            <a:r>
              <a:rPr lang="ru-RU" sz="3200" dirty="0">
                <a:solidFill>
                  <a:srgbClr val="244061"/>
                </a:solidFill>
                <a:latin typeface="Georgia" pitchFamily="18" charset="0"/>
              </a:rPr>
              <a:t>5</a:t>
            </a:r>
            <a:r>
              <a:rPr lang="en-US" sz="3200" dirty="0">
                <a:solidFill>
                  <a:srgbClr val="244061"/>
                </a:solidFill>
                <a:latin typeface="Georgia" pitchFamily="18" charset="0"/>
              </a:rPr>
              <a:t>]</a:t>
            </a:r>
            <a:endParaRPr lang="ru-RU" sz="3200" dirty="0">
              <a:solidFill>
                <a:schemeClr val="tx2"/>
              </a:solidFill>
              <a:latin typeface="Georgia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38320762"/>
              </p:ext>
            </p:extLst>
          </p:nvPr>
        </p:nvGraphicFramePr>
        <p:xfrm>
          <a:off x="611560" y="1484784"/>
          <a:ext cx="835292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763" y="6081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  <a:latin typeface="Georgia" pitchFamily="18" charset="0"/>
              </a:rPr>
              <a:t>  </a:t>
            </a:r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Организация взаимодействия </a:t>
            </a:r>
            <a:br>
              <a:rPr lang="ru-RU" sz="36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с родителями в ДОУ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104455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Georgia" pitchFamily="18" charset="0"/>
              </a:rPr>
              <a:t>     </a:t>
            </a:r>
          </a:p>
          <a:p>
            <a:pPr algn="just">
              <a:buNone/>
            </a:pPr>
            <a:r>
              <a:rPr lang="ru-RU" sz="2800" b="1" dirty="0">
                <a:latin typeface="Georgia" pitchFamily="18" charset="0"/>
              </a:rPr>
              <a:t>    Цель</a:t>
            </a:r>
            <a:r>
              <a:rPr lang="ru-RU" sz="2800" dirty="0">
                <a:latin typeface="Georgia" pitchFamily="18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создание условий для ценностно-смыслового взаимодействия педагогов, родителей, детей в образовательном пространстве ДОУ, направленных на поддержку и развитие </a:t>
            </a:r>
            <a:r>
              <a:rPr lang="ru-RU" sz="2800" dirty="0" err="1">
                <a:solidFill>
                  <a:schemeClr val="tx1"/>
                </a:solidFill>
                <a:latin typeface="Georgia" pitchFamily="18" charset="0"/>
              </a:rPr>
              <a:t>социокультурных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 и семейных ценностей</a:t>
            </a:r>
            <a:r>
              <a:rPr lang="ru-RU" sz="2800" dirty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122413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Формы общения с родителями в образовательном пространстве ДОУ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5013176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Выставки  совместных творческих работ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93305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Детско-родительские проекты, образовательные мероприятия, </a:t>
            </a:r>
            <a:r>
              <a:rPr lang="ru-RU" sz="2400" b="1" dirty="0" err="1">
                <a:latin typeface="Georgia" pitchFamily="18" charset="0"/>
              </a:rPr>
              <a:t>коворкинг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636912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Физкультурно-оздоровительные досуги, литературно-музыкальные праздники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55776" y="2060848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Работа Клубов </a:t>
            </a:r>
            <a:endParaRPr kumimoji="0" lang="ru-RU" sz="2400" b="1" i="0" u="none" strike="noStrike" cap="none" normalizeH="0" baseline="0" dirty="0">
              <a:ln>
                <a:noFill/>
              </a:ln>
              <a:effectLst/>
              <a:latin typeface="Georgia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95536" y="5085184"/>
            <a:ext cx="2376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Творческая лаборатория</a:t>
            </a:r>
            <a:endParaRPr kumimoji="0" lang="ru-RU" sz="2400" b="1" i="0" u="none" strike="noStrike" cap="none" normalizeH="0" baseline="0" dirty="0">
              <a:ln>
                <a:noFill/>
              </a:ln>
              <a:effectLst/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9" y="1628801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Родительская гостиная</a:t>
            </a:r>
          </a:p>
          <a:p>
            <a:endParaRPr lang="ru-RU" sz="2400" b="1" dirty="0">
              <a:latin typeface="Georgia" pitchFamily="18" charset="0"/>
            </a:endParaRPr>
          </a:p>
        </p:txBody>
      </p:sp>
      <p:pic>
        <p:nvPicPr>
          <p:cNvPr id="12" name="Содержимое 11" descr="C:\Users\Галя\Downloads\1660839992_39-kartinkin-net-p-fon-dlya-prezentatsii-deti-i-roditeli-kras-4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7283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Совместное творчество | МАДОУ МО Г.КРАСНОДАР &quot;ЦЕНТР - ДЕТСКИЙ САД № 100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157192"/>
            <a:ext cx="222885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2" y="166918"/>
            <a:ext cx="7848872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«Семейная палитра»</a:t>
            </a:r>
            <a:br>
              <a:rPr lang="ru-RU" sz="32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Georgia" pitchFamily="18" charset="0"/>
              </a:rPr>
              <a:t>(совместная творческая деятельность)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988840"/>
            <a:ext cx="4427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8" name="Picture 5" descr="C:\Users\Галя\Downloads\20230331_10184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196462" y="2380602"/>
            <a:ext cx="2952328" cy="202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Картинки творчество (100 фото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043608" y="5157192"/>
            <a:ext cx="77048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Georgia" pitchFamily="18" charset="0"/>
              </a:rPr>
              <a:t>«Дети - это счастье, созданное нашим трудом. </a:t>
            </a:r>
          </a:p>
          <a:p>
            <a:r>
              <a:rPr lang="ru-RU" dirty="0">
                <a:latin typeface="Georgia" pitchFamily="18" charset="0"/>
              </a:rPr>
              <a:t>Занятия, встречи с детьми, конечно, требуют душевных сил, времени, труда. Но, ведь и мы счастливы тогда, когда счастливы наши дети, когда их глаза наполнены радостью». В.А. Сухомлинский 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1469981"/>
            <a:ext cx="6192688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Коллаж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«Семейные ценности»,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«Счастье – это…»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2370865"/>
            <a:ext cx="619268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>
                <a:latin typeface="Georgia" pitchFamily="18" charset="0"/>
              </a:rPr>
              <a:t>Творческий проект «Дом окнами в детство»,</a:t>
            </a:r>
          </a:p>
          <a:p>
            <a:r>
              <a:rPr lang="ru-RU" sz="2000" dirty="0">
                <a:latin typeface="Georgia" pitchFamily="18" charset="0"/>
              </a:rPr>
              <a:t>                                          «Семья – это важно»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520" y="3212976"/>
            <a:ext cx="6192688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Творческая лаборатория «Рукотворные чудеса»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4005064"/>
            <a:ext cx="61747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>
                <a:latin typeface="Georgia" pitchFamily="18" charset="0"/>
              </a:rPr>
              <a:t>Коворкинг</a:t>
            </a:r>
            <a:r>
              <a:rPr lang="ru-RU" sz="2000" dirty="0">
                <a:latin typeface="Georgia" pitchFamily="18" charset="0"/>
              </a:rPr>
              <a:t>  «Возвращение в детство»</a:t>
            </a:r>
          </a:p>
          <a:p>
            <a:endParaRPr lang="ru-RU" sz="2000" dirty="0">
              <a:latin typeface="Georgia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0" y="4725144"/>
            <a:ext cx="1008112" cy="864096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066130"/>
          </a:xfrm>
        </p:spPr>
        <p:txBody>
          <a:bodyPr/>
          <a:lstStyle/>
          <a:p>
            <a:r>
              <a:rPr lang="ru-RU" sz="2800" b="1" dirty="0">
                <a:latin typeface="Georgia" pitchFamily="18" charset="0"/>
              </a:rPr>
              <a:t>Список  </a:t>
            </a:r>
            <a:r>
              <a:rPr lang="ru-RU" sz="2800" b="1">
                <a:latin typeface="Georgia" pitchFamily="18" charset="0"/>
              </a:rPr>
              <a:t>использованных источников: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616624"/>
          </a:xfrm>
        </p:spPr>
        <p:txBody>
          <a:bodyPr>
            <a:normAutofit fontScale="92500" lnSpcReduction="20000"/>
          </a:bodyPr>
          <a:lstStyle/>
          <a:p>
            <a:pPr marL="6858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// Дошкольное воспитание. 2014. № 2. С. 9-11.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Федеральная образовательная программа дошкольного образования (приказ МП РФ от 25.11.2022г. № 1028).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Арнаутова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Е.П. Современные тенденции психолого-педагогической поддержки российского родительства // Материалы VI Международной научно-практической конференции «Воспитание и обучение детей младшего возраста» 10-13 мая 2017 / под ред. Н.Е.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Вераксы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М.: МГУ, 2017. С. 403-408.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Березина В.А, Виноградова Л.И.,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Волжина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О.И. Педагогическое сопровождение семейного воспитания: программы родительского всеобуча. СПб.: Каро, 2005.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Зверева О.Л., Кротова Т.В. Общение педагога с родителями в ДОУ: методические рекомендации. М.: ТЦ Сфера, 2019.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Овчарова Р. В. Родительство как психологический феномен: учебное пособие.  М.: Московский психолого-социальный институт, 2006.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Тючкова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О.О. Лучшие традиции детско-родительских мероприятий.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mirdoshkolyat.ru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mir_doshkolyat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luchshie-tradicii-detsko-roditelskih-meroprijatij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ru-RU" sz="8000" i="1" dirty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638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662</Words>
  <Application>Microsoft Macintosh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Wingdings</vt:lpstr>
      <vt:lpstr>Тема Office</vt:lpstr>
      <vt:lpstr>Творческие   детско-родительские мероприятия  в технологии психолого-педагогического сопровождения</vt:lpstr>
      <vt:lpstr> Родительство - психологический феномен (Р.В. Овчарова) </vt:lpstr>
      <vt:lpstr>Психологическое сопровождение родительства как технология</vt:lpstr>
      <vt:lpstr>Презентация PowerPoint</vt:lpstr>
      <vt:lpstr>Основные направления работы  с родителями [5]</vt:lpstr>
      <vt:lpstr>  Организация взаимодействия  с родителями в ДОУ</vt:lpstr>
      <vt:lpstr>Формы общения с родителями в образовательном пространстве ДОУ </vt:lpstr>
      <vt:lpstr>«Семейная палитра» (совместная творческая деятельность)</vt:lpstr>
      <vt:lpstr>Список  использованных источников: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Совместные детско-родительские мероприятия</dc:title>
  <dc:creator>Windows User</dc:creator>
  <cp:lastModifiedBy>Анна Можейко</cp:lastModifiedBy>
  <cp:revision>54</cp:revision>
  <dcterms:created xsi:type="dcterms:W3CDTF">2024-01-08T16:27:42Z</dcterms:created>
  <dcterms:modified xsi:type="dcterms:W3CDTF">2024-01-20T07:08:51Z</dcterms:modified>
</cp:coreProperties>
</file>