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68" r:id="rId4"/>
    <p:sldId id="260" r:id="rId5"/>
    <p:sldId id="262" r:id="rId6"/>
    <p:sldId id="273" r:id="rId7"/>
    <p:sldId id="264" r:id="rId8"/>
    <p:sldId id="258" r:id="rId9"/>
    <p:sldId id="274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28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A71CD-1BF2-4CFA-A0B7-5962B8186AFF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F4C6A33-DF4D-4DCE-9B1B-C018B27CF266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82E41491-4F31-410E-BD9D-865F651BE97A}" type="parTrans" cxnId="{27F8020B-51F8-46F7-B929-A3A1D6DC6B4A}">
      <dgm:prSet/>
      <dgm:spPr/>
      <dgm:t>
        <a:bodyPr/>
        <a:lstStyle/>
        <a:p>
          <a:endParaRPr lang="ru-RU"/>
        </a:p>
      </dgm:t>
    </dgm:pt>
    <dgm:pt modelId="{40F10B52-481F-4072-A135-1C707A74A7F7}" type="sibTrans" cxnId="{27F8020B-51F8-46F7-B929-A3A1D6DC6B4A}">
      <dgm:prSet/>
      <dgm:spPr/>
      <dgm:t>
        <a:bodyPr/>
        <a:lstStyle/>
        <a:p>
          <a:endParaRPr lang="ru-RU"/>
        </a:p>
      </dgm:t>
    </dgm:pt>
    <dgm:pt modelId="{3C90E790-9B91-48A2-9F89-4728EB7D6641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Коллективные</a:t>
          </a:r>
          <a:endParaRPr lang="ru-RU" b="1" dirty="0"/>
        </a:p>
      </dgm:t>
    </dgm:pt>
    <dgm:pt modelId="{96939EF1-F638-4A64-9FE7-D66D5851BB8C}" type="parTrans" cxnId="{39D08836-E08E-4E34-9540-907DDA9AECEC}">
      <dgm:prSet/>
      <dgm:spPr/>
      <dgm:t>
        <a:bodyPr/>
        <a:lstStyle/>
        <a:p>
          <a:endParaRPr lang="ru-RU"/>
        </a:p>
      </dgm:t>
    </dgm:pt>
    <dgm:pt modelId="{CA6C92BF-EB47-42F4-B4D6-833213011F39}" type="sibTrans" cxnId="{39D08836-E08E-4E34-9540-907DDA9AECEC}">
      <dgm:prSet/>
      <dgm:spPr/>
      <dgm:t>
        <a:bodyPr/>
        <a:lstStyle/>
        <a:p>
          <a:endParaRPr lang="ru-RU"/>
        </a:p>
      </dgm:t>
    </dgm:pt>
    <dgm:pt modelId="{90EEC8EC-CF53-4D32-8D88-311A87E3019D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053FCF3D-6B67-4E24-B773-E7056D26DFD1}" type="parTrans" cxnId="{53B185B4-F5A9-4F51-9397-AAB02EC80BC8}">
      <dgm:prSet/>
      <dgm:spPr/>
      <dgm:t>
        <a:bodyPr/>
        <a:lstStyle/>
        <a:p>
          <a:endParaRPr lang="ru-RU"/>
        </a:p>
      </dgm:t>
    </dgm:pt>
    <dgm:pt modelId="{95856CDE-FB42-40FC-87F7-E2DBC059E757}" type="sibTrans" cxnId="{53B185B4-F5A9-4F51-9397-AAB02EC80BC8}">
      <dgm:prSet/>
      <dgm:spPr/>
      <dgm:t>
        <a:bodyPr/>
        <a:lstStyle/>
        <a:p>
          <a:endParaRPr lang="ru-RU"/>
        </a:p>
      </dgm:t>
    </dgm:pt>
    <dgm:pt modelId="{21B8443A-B877-4456-A1F7-10958BD18D45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Индивидуальные</a:t>
          </a:r>
          <a:endParaRPr lang="ru-RU" b="1" dirty="0"/>
        </a:p>
      </dgm:t>
    </dgm:pt>
    <dgm:pt modelId="{8EE1188B-A161-4EBA-B119-D03EBD064D64}" type="parTrans" cxnId="{BEF332B5-B949-4A7B-97B8-605DCA963955}">
      <dgm:prSet/>
      <dgm:spPr/>
      <dgm:t>
        <a:bodyPr/>
        <a:lstStyle/>
        <a:p>
          <a:endParaRPr lang="ru-RU"/>
        </a:p>
      </dgm:t>
    </dgm:pt>
    <dgm:pt modelId="{BC83B8E3-21CF-402E-8C97-6966215F5F50}" type="sibTrans" cxnId="{BEF332B5-B949-4A7B-97B8-605DCA963955}">
      <dgm:prSet/>
      <dgm:spPr/>
      <dgm:t>
        <a:bodyPr/>
        <a:lstStyle/>
        <a:p>
          <a:endParaRPr lang="ru-RU"/>
        </a:p>
      </dgm:t>
    </dgm:pt>
    <dgm:pt modelId="{48D8F3DD-58A2-41DD-9CB8-9CC2A90609BC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Наглядные</a:t>
          </a:r>
          <a:endParaRPr lang="ru-RU" b="1" dirty="0"/>
        </a:p>
      </dgm:t>
    </dgm:pt>
    <dgm:pt modelId="{226BDAA4-3239-4FD7-8D6A-A52F122E256B}" type="parTrans" cxnId="{4C69CA84-64DD-4A95-A9CF-1B25A0944559}">
      <dgm:prSet/>
      <dgm:spPr/>
      <dgm:t>
        <a:bodyPr/>
        <a:lstStyle/>
        <a:p>
          <a:endParaRPr lang="ru-RU"/>
        </a:p>
      </dgm:t>
    </dgm:pt>
    <dgm:pt modelId="{B3D87DA2-6EFB-412D-88D6-F61E2462B2B2}" type="sibTrans" cxnId="{4C69CA84-64DD-4A95-A9CF-1B25A0944559}">
      <dgm:prSet/>
      <dgm:spPr/>
      <dgm:t>
        <a:bodyPr/>
        <a:lstStyle/>
        <a:p>
          <a:endParaRPr lang="ru-RU"/>
        </a:p>
      </dgm:t>
    </dgm:pt>
    <dgm:pt modelId="{BC30ADC5-1479-4269-8CB9-072545E6F56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06EB0469-917B-439E-86B0-C0FDDA1FCC73}" type="sibTrans" cxnId="{E4705BAA-02C3-4518-A4B5-3757F21F1E28}">
      <dgm:prSet/>
      <dgm:spPr/>
      <dgm:t>
        <a:bodyPr/>
        <a:lstStyle/>
        <a:p>
          <a:endParaRPr lang="ru-RU"/>
        </a:p>
      </dgm:t>
    </dgm:pt>
    <dgm:pt modelId="{17747BB8-9068-4305-8344-01B74E8DC527}" type="parTrans" cxnId="{E4705BAA-02C3-4518-A4B5-3757F21F1E28}">
      <dgm:prSet/>
      <dgm:spPr/>
      <dgm:t>
        <a:bodyPr/>
        <a:lstStyle/>
        <a:p>
          <a:endParaRPr lang="ru-RU"/>
        </a:p>
      </dgm:t>
    </dgm:pt>
    <dgm:pt modelId="{48F5BDD7-D29F-4C60-87B6-98CB24273AC3}" type="pres">
      <dgm:prSet presAssocID="{EA5A71CD-1BF2-4CFA-A0B7-5962B8186AFF}" presName="linearFlow" presStyleCnt="0">
        <dgm:presLayoutVars>
          <dgm:dir/>
          <dgm:animLvl val="lvl"/>
          <dgm:resizeHandles val="exact"/>
        </dgm:presLayoutVars>
      </dgm:prSet>
      <dgm:spPr/>
    </dgm:pt>
    <dgm:pt modelId="{1F12C9DA-D0A6-40DA-990D-EE86FC7B1DAA}" type="pres">
      <dgm:prSet presAssocID="{8F4C6A33-DF4D-4DCE-9B1B-C018B27CF266}" presName="composite" presStyleCnt="0"/>
      <dgm:spPr/>
    </dgm:pt>
    <dgm:pt modelId="{191BE1EA-1688-49F2-941B-F005FBB4FE37}" type="pres">
      <dgm:prSet presAssocID="{8F4C6A33-DF4D-4DCE-9B1B-C018B27CF26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80664F3-FAA8-4A36-8CFF-DB5BF589E206}" type="pres">
      <dgm:prSet presAssocID="{8F4C6A33-DF4D-4DCE-9B1B-C018B27CF266}" presName="descendantText" presStyleLbl="alignAcc1" presStyleIdx="0" presStyleCnt="3">
        <dgm:presLayoutVars>
          <dgm:bulletEnabled val="1"/>
        </dgm:presLayoutVars>
      </dgm:prSet>
      <dgm:spPr/>
    </dgm:pt>
    <dgm:pt modelId="{B28233C1-5FDD-44A0-8EB8-1F3D264E3150}" type="pres">
      <dgm:prSet presAssocID="{40F10B52-481F-4072-A135-1C707A74A7F7}" presName="sp" presStyleCnt="0"/>
      <dgm:spPr/>
    </dgm:pt>
    <dgm:pt modelId="{2270C9E1-304B-49C9-B65F-62DF84199F26}" type="pres">
      <dgm:prSet presAssocID="{90EEC8EC-CF53-4D32-8D88-311A87E3019D}" presName="composite" presStyleCnt="0"/>
      <dgm:spPr/>
    </dgm:pt>
    <dgm:pt modelId="{9FD89557-ED25-42AF-9048-B42BCF4567E1}" type="pres">
      <dgm:prSet presAssocID="{90EEC8EC-CF53-4D32-8D88-311A87E3019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4D9351B-19C0-4AA0-90D6-D1DDD80CA180}" type="pres">
      <dgm:prSet presAssocID="{90EEC8EC-CF53-4D32-8D88-311A87E3019D}" presName="descendantText" presStyleLbl="alignAcc1" presStyleIdx="1" presStyleCnt="3">
        <dgm:presLayoutVars>
          <dgm:bulletEnabled val="1"/>
        </dgm:presLayoutVars>
      </dgm:prSet>
      <dgm:spPr/>
    </dgm:pt>
    <dgm:pt modelId="{17A3C251-F23C-43EF-AE33-C4437C47B983}" type="pres">
      <dgm:prSet presAssocID="{95856CDE-FB42-40FC-87F7-E2DBC059E757}" presName="sp" presStyleCnt="0"/>
      <dgm:spPr/>
    </dgm:pt>
    <dgm:pt modelId="{2ACA2EEE-C7DB-4D27-BC34-C88650802BA2}" type="pres">
      <dgm:prSet presAssocID="{BC30ADC5-1479-4269-8CB9-072545E6F560}" presName="composite" presStyleCnt="0"/>
      <dgm:spPr/>
    </dgm:pt>
    <dgm:pt modelId="{F284D251-9934-49B9-B956-650C15305EEB}" type="pres">
      <dgm:prSet presAssocID="{BC30ADC5-1479-4269-8CB9-072545E6F56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D3F652-6B90-4540-A575-532131CD051E}" type="pres">
      <dgm:prSet presAssocID="{BC30ADC5-1479-4269-8CB9-072545E6F56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6D69A09-3A76-4329-ABE8-F41A6C7B7557}" type="presOf" srcId="{8F4C6A33-DF4D-4DCE-9B1B-C018B27CF266}" destId="{191BE1EA-1688-49F2-941B-F005FBB4FE37}" srcOrd="0" destOrd="0" presId="urn:microsoft.com/office/officeart/2005/8/layout/chevron2"/>
    <dgm:cxn modelId="{27F8020B-51F8-46F7-B929-A3A1D6DC6B4A}" srcId="{EA5A71CD-1BF2-4CFA-A0B7-5962B8186AFF}" destId="{8F4C6A33-DF4D-4DCE-9B1B-C018B27CF266}" srcOrd="0" destOrd="0" parTransId="{82E41491-4F31-410E-BD9D-865F651BE97A}" sibTransId="{40F10B52-481F-4072-A135-1C707A74A7F7}"/>
    <dgm:cxn modelId="{39D08836-E08E-4E34-9540-907DDA9AECEC}" srcId="{8F4C6A33-DF4D-4DCE-9B1B-C018B27CF266}" destId="{3C90E790-9B91-48A2-9F89-4728EB7D6641}" srcOrd="0" destOrd="0" parTransId="{96939EF1-F638-4A64-9FE7-D66D5851BB8C}" sibTransId="{CA6C92BF-EB47-42F4-B4D6-833213011F39}"/>
    <dgm:cxn modelId="{678F393C-676C-429C-AD60-6117CD3B4578}" type="presOf" srcId="{3C90E790-9B91-48A2-9F89-4728EB7D6641}" destId="{D80664F3-FAA8-4A36-8CFF-DB5BF589E206}" srcOrd="0" destOrd="0" presId="urn:microsoft.com/office/officeart/2005/8/layout/chevron2"/>
    <dgm:cxn modelId="{6AE98A43-4470-4C19-8E04-8264861DE792}" type="presOf" srcId="{90EEC8EC-CF53-4D32-8D88-311A87E3019D}" destId="{9FD89557-ED25-42AF-9048-B42BCF4567E1}" srcOrd="0" destOrd="0" presId="urn:microsoft.com/office/officeart/2005/8/layout/chevron2"/>
    <dgm:cxn modelId="{C0786752-EAA2-4820-A42E-8FAA8F926AC4}" type="presOf" srcId="{BC30ADC5-1479-4269-8CB9-072545E6F560}" destId="{F284D251-9934-49B9-B956-650C15305EEB}" srcOrd="0" destOrd="0" presId="urn:microsoft.com/office/officeart/2005/8/layout/chevron2"/>
    <dgm:cxn modelId="{B0504971-6389-4B52-B435-6A339A646EE2}" type="presOf" srcId="{21B8443A-B877-4456-A1F7-10958BD18D45}" destId="{D4D9351B-19C0-4AA0-90D6-D1DDD80CA180}" srcOrd="0" destOrd="0" presId="urn:microsoft.com/office/officeart/2005/8/layout/chevron2"/>
    <dgm:cxn modelId="{57E7F780-89DD-4B8D-8E20-FDC01062D96D}" type="presOf" srcId="{EA5A71CD-1BF2-4CFA-A0B7-5962B8186AFF}" destId="{48F5BDD7-D29F-4C60-87B6-98CB24273AC3}" srcOrd="0" destOrd="0" presId="urn:microsoft.com/office/officeart/2005/8/layout/chevron2"/>
    <dgm:cxn modelId="{4C69CA84-64DD-4A95-A9CF-1B25A0944559}" srcId="{BC30ADC5-1479-4269-8CB9-072545E6F560}" destId="{48D8F3DD-58A2-41DD-9CB8-9CC2A90609BC}" srcOrd="0" destOrd="0" parTransId="{226BDAA4-3239-4FD7-8D6A-A52F122E256B}" sibTransId="{B3D87DA2-6EFB-412D-88D6-F61E2462B2B2}"/>
    <dgm:cxn modelId="{E4705BAA-02C3-4518-A4B5-3757F21F1E28}" srcId="{EA5A71CD-1BF2-4CFA-A0B7-5962B8186AFF}" destId="{BC30ADC5-1479-4269-8CB9-072545E6F560}" srcOrd="2" destOrd="0" parTransId="{17747BB8-9068-4305-8344-01B74E8DC527}" sibTransId="{06EB0469-917B-439E-86B0-C0FDDA1FCC73}"/>
    <dgm:cxn modelId="{53B185B4-F5A9-4F51-9397-AAB02EC80BC8}" srcId="{EA5A71CD-1BF2-4CFA-A0B7-5962B8186AFF}" destId="{90EEC8EC-CF53-4D32-8D88-311A87E3019D}" srcOrd="1" destOrd="0" parTransId="{053FCF3D-6B67-4E24-B773-E7056D26DFD1}" sibTransId="{95856CDE-FB42-40FC-87F7-E2DBC059E757}"/>
    <dgm:cxn modelId="{BEF332B5-B949-4A7B-97B8-605DCA963955}" srcId="{90EEC8EC-CF53-4D32-8D88-311A87E3019D}" destId="{21B8443A-B877-4456-A1F7-10958BD18D45}" srcOrd="0" destOrd="0" parTransId="{8EE1188B-A161-4EBA-B119-D03EBD064D64}" sibTransId="{BC83B8E3-21CF-402E-8C97-6966215F5F50}"/>
    <dgm:cxn modelId="{9A7CA1C3-811A-452A-9170-5ADD9CA3457B}" type="presOf" srcId="{48D8F3DD-58A2-41DD-9CB8-9CC2A90609BC}" destId="{03D3F652-6B90-4540-A575-532131CD051E}" srcOrd="0" destOrd="0" presId="urn:microsoft.com/office/officeart/2005/8/layout/chevron2"/>
    <dgm:cxn modelId="{54C1D009-44ED-4DEC-9E6F-9E08ECAD5564}" type="presParOf" srcId="{48F5BDD7-D29F-4C60-87B6-98CB24273AC3}" destId="{1F12C9DA-D0A6-40DA-990D-EE86FC7B1DAA}" srcOrd="0" destOrd="0" presId="urn:microsoft.com/office/officeart/2005/8/layout/chevron2"/>
    <dgm:cxn modelId="{95A7DDE2-7E35-4B25-8E48-F49170402130}" type="presParOf" srcId="{1F12C9DA-D0A6-40DA-990D-EE86FC7B1DAA}" destId="{191BE1EA-1688-49F2-941B-F005FBB4FE37}" srcOrd="0" destOrd="0" presId="urn:microsoft.com/office/officeart/2005/8/layout/chevron2"/>
    <dgm:cxn modelId="{C7EEF193-75E9-4715-AB66-0C1AFCFF555F}" type="presParOf" srcId="{1F12C9DA-D0A6-40DA-990D-EE86FC7B1DAA}" destId="{D80664F3-FAA8-4A36-8CFF-DB5BF589E206}" srcOrd="1" destOrd="0" presId="urn:microsoft.com/office/officeart/2005/8/layout/chevron2"/>
    <dgm:cxn modelId="{FE0BB841-976E-4BD4-AA39-72C02899C3A5}" type="presParOf" srcId="{48F5BDD7-D29F-4C60-87B6-98CB24273AC3}" destId="{B28233C1-5FDD-44A0-8EB8-1F3D264E3150}" srcOrd="1" destOrd="0" presId="urn:microsoft.com/office/officeart/2005/8/layout/chevron2"/>
    <dgm:cxn modelId="{7DA19A26-FC8E-4AC1-8996-DF9BA3E47D30}" type="presParOf" srcId="{48F5BDD7-D29F-4C60-87B6-98CB24273AC3}" destId="{2270C9E1-304B-49C9-B65F-62DF84199F26}" srcOrd="2" destOrd="0" presId="urn:microsoft.com/office/officeart/2005/8/layout/chevron2"/>
    <dgm:cxn modelId="{BD3F9F15-39CC-4AEA-97D4-8F36CC55D726}" type="presParOf" srcId="{2270C9E1-304B-49C9-B65F-62DF84199F26}" destId="{9FD89557-ED25-42AF-9048-B42BCF4567E1}" srcOrd="0" destOrd="0" presId="urn:microsoft.com/office/officeart/2005/8/layout/chevron2"/>
    <dgm:cxn modelId="{24E52D6D-67E1-4D13-8354-301BDC2344C2}" type="presParOf" srcId="{2270C9E1-304B-49C9-B65F-62DF84199F26}" destId="{D4D9351B-19C0-4AA0-90D6-D1DDD80CA180}" srcOrd="1" destOrd="0" presId="urn:microsoft.com/office/officeart/2005/8/layout/chevron2"/>
    <dgm:cxn modelId="{741B85FF-4BD5-41E2-874B-6E47B3C60AA2}" type="presParOf" srcId="{48F5BDD7-D29F-4C60-87B6-98CB24273AC3}" destId="{17A3C251-F23C-43EF-AE33-C4437C47B983}" srcOrd="3" destOrd="0" presId="urn:microsoft.com/office/officeart/2005/8/layout/chevron2"/>
    <dgm:cxn modelId="{62998D8E-289A-45FD-B8AD-E1CBAA521045}" type="presParOf" srcId="{48F5BDD7-D29F-4C60-87B6-98CB24273AC3}" destId="{2ACA2EEE-C7DB-4D27-BC34-C88650802BA2}" srcOrd="4" destOrd="0" presId="urn:microsoft.com/office/officeart/2005/8/layout/chevron2"/>
    <dgm:cxn modelId="{85715779-1263-4193-8726-B021FE99B20B}" type="presParOf" srcId="{2ACA2EEE-C7DB-4D27-BC34-C88650802BA2}" destId="{F284D251-9934-49B9-B956-650C15305EEB}" srcOrd="0" destOrd="0" presId="urn:microsoft.com/office/officeart/2005/8/layout/chevron2"/>
    <dgm:cxn modelId="{0589D870-B1D5-453A-BF84-23D2407617E0}" type="presParOf" srcId="{2ACA2EEE-C7DB-4D27-BC34-C88650802BA2}" destId="{03D3F652-6B90-4540-A575-532131CD05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92DEB-E948-4F15-AE79-27FE95D3DF0E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781BAF-549E-404C-808E-1A4569D1043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2400" dirty="0">
            <a:latin typeface="Constantia" pitchFamily="18" charset="0"/>
          </a:endParaRPr>
        </a:p>
      </dgm:t>
    </dgm:pt>
    <dgm:pt modelId="{9B54DB4C-EB66-4CE0-9423-4FEC50482FD6}" type="parTrans" cxnId="{785B89BA-0ACE-4DB9-B392-88C01EA72059}">
      <dgm:prSet/>
      <dgm:spPr/>
      <dgm:t>
        <a:bodyPr/>
        <a:lstStyle/>
        <a:p>
          <a:pPr algn="l"/>
          <a:endParaRPr lang="ru-RU"/>
        </a:p>
      </dgm:t>
    </dgm:pt>
    <dgm:pt modelId="{3002C372-4383-4EDF-BBC6-EBD977102ED1}" type="sibTrans" cxnId="{785B89BA-0ACE-4DB9-B392-88C01EA72059}">
      <dgm:prSet/>
      <dgm:spPr/>
      <dgm:t>
        <a:bodyPr/>
        <a:lstStyle/>
        <a:p>
          <a:pPr algn="l"/>
          <a:endParaRPr lang="ru-RU"/>
        </a:p>
      </dgm:t>
    </dgm:pt>
    <dgm:pt modelId="{EFC1BEEB-36BE-4DB2-A407-53F40126BBA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2400" b="1" i="0" dirty="0">
              <a:latin typeface="Times New Roman" pitchFamily="18" charset="0"/>
              <a:cs typeface="Times New Roman" pitchFamily="18" charset="0"/>
            </a:rPr>
            <a:t>Практикумы, мастер-классы</a:t>
          </a:r>
        </a:p>
      </dgm:t>
    </dgm:pt>
    <dgm:pt modelId="{25C51998-CBC8-4C19-A57E-993AC6A2CFB0}" type="parTrans" cxnId="{02476054-B941-4D04-BB27-6AD41579D2FB}">
      <dgm:prSet/>
      <dgm:spPr/>
      <dgm:t>
        <a:bodyPr/>
        <a:lstStyle/>
        <a:p>
          <a:pPr algn="l"/>
          <a:endParaRPr lang="ru-RU"/>
        </a:p>
      </dgm:t>
    </dgm:pt>
    <dgm:pt modelId="{33F105FA-BCE2-4D29-A36A-6B48D2C61383}" type="sibTrans" cxnId="{02476054-B941-4D04-BB27-6AD41579D2FB}">
      <dgm:prSet/>
      <dgm:spPr/>
      <dgm:t>
        <a:bodyPr/>
        <a:lstStyle/>
        <a:p>
          <a:pPr algn="l"/>
          <a:endParaRPr lang="ru-RU"/>
        </a:p>
      </dgm:t>
    </dgm:pt>
    <dgm:pt modelId="{B30D8C23-6EC8-471F-9F75-14B2741AA04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ru-RU" sz="2400" b="1" i="0" dirty="0">
              <a:latin typeface="Times New Roman" pitchFamily="18" charset="0"/>
              <a:cs typeface="Times New Roman" pitchFamily="18" charset="0"/>
            </a:rPr>
            <a:t>День открытых дверей</a:t>
          </a:r>
        </a:p>
      </dgm:t>
    </dgm:pt>
    <dgm:pt modelId="{C35BD211-D7B4-4DD6-BAC1-C420B9424CBA}" type="parTrans" cxnId="{628F02CB-F7D2-45BC-95FF-276EA54ED9BD}">
      <dgm:prSet/>
      <dgm:spPr/>
      <dgm:t>
        <a:bodyPr/>
        <a:lstStyle/>
        <a:p>
          <a:pPr algn="l"/>
          <a:endParaRPr lang="ru-RU"/>
        </a:p>
      </dgm:t>
    </dgm:pt>
    <dgm:pt modelId="{3D492C78-1577-4D2A-8960-29E7BDBE3F71}" type="sibTrans" cxnId="{628F02CB-F7D2-45BC-95FF-276EA54ED9BD}">
      <dgm:prSet/>
      <dgm:spPr/>
      <dgm:t>
        <a:bodyPr/>
        <a:lstStyle/>
        <a:p>
          <a:pPr algn="l"/>
          <a:endParaRPr lang="ru-RU"/>
        </a:p>
      </dgm:t>
    </dgm:pt>
    <dgm:pt modelId="{E0ED4176-1F1C-4955-9573-D105C2B07CCB}" type="pres">
      <dgm:prSet presAssocID="{30F92DEB-E948-4F15-AE79-27FE95D3DF0E}" presName="linear" presStyleCnt="0">
        <dgm:presLayoutVars>
          <dgm:animLvl val="lvl"/>
          <dgm:resizeHandles val="exact"/>
        </dgm:presLayoutVars>
      </dgm:prSet>
      <dgm:spPr/>
    </dgm:pt>
    <dgm:pt modelId="{EB60EC98-DE8A-4411-BD8B-BB306B7E754B}" type="pres">
      <dgm:prSet presAssocID="{F8781BAF-549E-404C-808E-1A4569D104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767603-8556-49A1-B516-FB34692EF03C}" type="pres">
      <dgm:prSet presAssocID="{3002C372-4383-4EDF-BBC6-EBD977102ED1}" presName="spacer" presStyleCnt="0"/>
      <dgm:spPr/>
    </dgm:pt>
    <dgm:pt modelId="{AC981E07-1DD9-4347-8E95-3151D5FC8FE7}" type="pres">
      <dgm:prSet presAssocID="{EFC1BEEB-36BE-4DB2-A407-53F40126BB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C185DD-D531-4F97-9A1A-2679280A9292}" type="pres">
      <dgm:prSet presAssocID="{33F105FA-BCE2-4D29-A36A-6B48D2C61383}" presName="spacer" presStyleCnt="0"/>
      <dgm:spPr/>
    </dgm:pt>
    <dgm:pt modelId="{003000EB-FB26-460F-ABEA-53A961EE1186}" type="pres">
      <dgm:prSet presAssocID="{B30D8C23-6EC8-471F-9F75-14B2741AA0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590AC17-FF29-46E1-AF88-8394AD8C8A3B}" type="presOf" srcId="{F8781BAF-549E-404C-808E-1A4569D10432}" destId="{EB60EC98-DE8A-4411-BD8B-BB306B7E754B}" srcOrd="0" destOrd="0" presId="urn:microsoft.com/office/officeart/2005/8/layout/vList2"/>
    <dgm:cxn modelId="{77C87D49-05BA-4E75-A3AB-182C55868E95}" type="presOf" srcId="{B30D8C23-6EC8-471F-9F75-14B2741AA046}" destId="{003000EB-FB26-460F-ABEA-53A961EE1186}" srcOrd="0" destOrd="0" presId="urn:microsoft.com/office/officeart/2005/8/layout/vList2"/>
    <dgm:cxn modelId="{02476054-B941-4D04-BB27-6AD41579D2FB}" srcId="{30F92DEB-E948-4F15-AE79-27FE95D3DF0E}" destId="{EFC1BEEB-36BE-4DB2-A407-53F40126BBA0}" srcOrd="1" destOrd="0" parTransId="{25C51998-CBC8-4C19-A57E-993AC6A2CFB0}" sibTransId="{33F105FA-BCE2-4D29-A36A-6B48D2C61383}"/>
    <dgm:cxn modelId="{A4C10C58-2676-4940-BFC0-9411312E93F7}" type="presOf" srcId="{EFC1BEEB-36BE-4DB2-A407-53F40126BBA0}" destId="{AC981E07-1DD9-4347-8E95-3151D5FC8FE7}" srcOrd="0" destOrd="0" presId="urn:microsoft.com/office/officeart/2005/8/layout/vList2"/>
    <dgm:cxn modelId="{E7D0E28C-86B3-4B7D-81AD-5FE2122BC073}" type="presOf" srcId="{30F92DEB-E948-4F15-AE79-27FE95D3DF0E}" destId="{E0ED4176-1F1C-4955-9573-D105C2B07CCB}" srcOrd="0" destOrd="0" presId="urn:microsoft.com/office/officeart/2005/8/layout/vList2"/>
    <dgm:cxn modelId="{785B89BA-0ACE-4DB9-B392-88C01EA72059}" srcId="{30F92DEB-E948-4F15-AE79-27FE95D3DF0E}" destId="{F8781BAF-549E-404C-808E-1A4569D10432}" srcOrd="0" destOrd="0" parTransId="{9B54DB4C-EB66-4CE0-9423-4FEC50482FD6}" sibTransId="{3002C372-4383-4EDF-BBC6-EBD977102ED1}"/>
    <dgm:cxn modelId="{628F02CB-F7D2-45BC-95FF-276EA54ED9BD}" srcId="{30F92DEB-E948-4F15-AE79-27FE95D3DF0E}" destId="{B30D8C23-6EC8-471F-9F75-14B2741AA046}" srcOrd="2" destOrd="0" parTransId="{C35BD211-D7B4-4DD6-BAC1-C420B9424CBA}" sibTransId="{3D492C78-1577-4D2A-8960-29E7BDBE3F71}"/>
    <dgm:cxn modelId="{0E433544-36D6-4631-814B-C0A3C15485CE}" type="presParOf" srcId="{E0ED4176-1F1C-4955-9573-D105C2B07CCB}" destId="{EB60EC98-DE8A-4411-BD8B-BB306B7E754B}" srcOrd="0" destOrd="0" presId="urn:microsoft.com/office/officeart/2005/8/layout/vList2"/>
    <dgm:cxn modelId="{66F58C37-EFDD-478D-ADD7-F0F256130A56}" type="presParOf" srcId="{E0ED4176-1F1C-4955-9573-D105C2B07CCB}" destId="{6E767603-8556-49A1-B516-FB34692EF03C}" srcOrd="1" destOrd="0" presId="urn:microsoft.com/office/officeart/2005/8/layout/vList2"/>
    <dgm:cxn modelId="{1117BFE6-15F1-4DE2-8D58-8C615CC3D766}" type="presParOf" srcId="{E0ED4176-1F1C-4955-9573-D105C2B07CCB}" destId="{AC981E07-1DD9-4347-8E95-3151D5FC8FE7}" srcOrd="2" destOrd="0" presId="urn:microsoft.com/office/officeart/2005/8/layout/vList2"/>
    <dgm:cxn modelId="{A88E283C-1D4A-4755-8A34-01ECCF74E3C8}" type="presParOf" srcId="{E0ED4176-1F1C-4955-9573-D105C2B07CCB}" destId="{84C185DD-D531-4F97-9A1A-2679280A9292}" srcOrd="3" destOrd="0" presId="urn:microsoft.com/office/officeart/2005/8/layout/vList2"/>
    <dgm:cxn modelId="{7F046DA4-CBE7-4BE5-AE4E-C8D7B37B0F11}" type="presParOf" srcId="{E0ED4176-1F1C-4955-9573-D105C2B07CCB}" destId="{003000EB-FB26-460F-ABEA-53A961EE11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74EFB1-D12C-4FEF-A2D1-950F3F8FD6C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AD4F085-6F7B-4B86-B2E3-175D1FA0E990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</a:p>
      </dgm:t>
    </dgm:pt>
    <dgm:pt modelId="{DF482548-A300-4823-A7F8-CEA55D1C1B58}" type="parTrans" cxnId="{0E202CAC-18E8-4D43-93B4-FE6DADC2B4C9}">
      <dgm:prSet/>
      <dgm:spPr/>
    </dgm:pt>
    <dgm:pt modelId="{20C58FA1-2282-4015-B390-874FBD5D5B06}" type="sibTrans" cxnId="{0E202CAC-18E8-4D43-93B4-FE6DADC2B4C9}">
      <dgm:prSet/>
      <dgm:spPr/>
    </dgm:pt>
    <dgm:pt modelId="{BE0A9FD2-2773-4037-87F9-54A293C406CF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</a:p>
      </dgm:t>
    </dgm:pt>
    <dgm:pt modelId="{577D8E60-3347-4D31-A5C7-BF02F4DBD52B}" type="parTrans" cxnId="{52161D33-6997-4BAE-80DD-10A0AE5A4011}">
      <dgm:prSet/>
      <dgm:spPr/>
    </dgm:pt>
    <dgm:pt modelId="{D90DF6C3-9A14-4D3A-BBEC-85E546CAE168}" type="sibTrans" cxnId="{52161D33-6997-4BAE-80DD-10A0AE5A4011}">
      <dgm:prSet/>
      <dgm:spPr/>
    </dgm:pt>
    <dgm:pt modelId="{9C7D7C16-46C7-4A1C-ACEF-564A05478062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</a:p>
      </dgm:t>
    </dgm:pt>
    <dgm:pt modelId="{E6491B02-8AFA-4CB8-8D29-F3A06792D4C7}" type="parTrans" cxnId="{614CA50A-D471-4B28-9E70-F8BA12D1FBD6}">
      <dgm:prSet/>
      <dgm:spPr/>
    </dgm:pt>
    <dgm:pt modelId="{19B422F9-8E0D-444C-B414-EC0B8D893D38}" type="sibTrans" cxnId="{614CA50A-D471-4B28-9E70-F8BA12D1FBD6}">
      <dgm:prSet/>
      <dgm:spPr/>
    </dgm:pt>
    <dgm:pt modelId="{77C303CF-6CC8-47F8-94CC-98240CA52436}" type="pres">
      <dgm:prSet presAssocID="{D174EFB1-D12C-4FEF-A2D1-950F3F8FD6C9}" presName="compositeShape" presStyleCnt="0">
        <dgm:presLayoutVars>
          <dgm:dir/>
          <dgm:resizeHandles/>
        </dgm:presLayoutVars>
      </dgm:prSet>
      <dgm:spPr/>
    </dgm:pt>
    <dgm:pt modelId="{B95A3010-E38F-45A6-9F48-A273FBC09F44}" type="pres">
      <dgm:prSet presAssocID="{D174EFB1-D12C-4FEF-A2D1-950F3F8FD6C9}" presName="pyramid" presStyleLbl="node1" presStyleIdx="0" presStyleCnt="1" custLinFactNeighborX="-4515" custLinFactNeighborY="9247"/>
      <dgm:spPr>
        <a:solidFill>
          <a:schemeClr val="accent3">
            <a:lumMod val="75000"/>
          </a:schemeClr>
        </a:solidFill>
      </dgm:spPr>
    </dgm:pt>
    <dgm:pt modelId="{D4521E44-EE37-4945-9042-E48E842B21F4}" type="pres">
      <dgm:prSet presAssocID="{D174EFB1-D12C-4FEF-A2D1-950F3F8FD6C9}" presName="theList" presStyleCnt="0"/>
      <dgm:spPr/>
    </dgm:pt>
    <dgm:pt modelId="{81B16838-6CE3-4786-80F6-ED5AEBB2A7C7}" type="pres">
      <dgm:prSet presAssocID="{8AD4F085-6F7B-4B86-B2E3-175D1FA0E990}" presName="aNode" presStyleLbl="fgAcc1" presStyleIdx="0" presStyleCnt="3">
        <dgm:presLayoutVars>
          <dgm:bulletEnabled val="1"/>
        </dgm:presLayoutVars>
      </dgm:prSet>
      <dgm:spPr/>
    </dgm:pt>
    <dgm:pt modelId="{D20491C9-AC6F-422C-A6DA-1E3348C53492}" type="pres">
      <dgm:prSet presAssocID="{8AD4F085-6F7B-4B86-B2E3-175D1FA0E990}" presName="aSpace" presStyleCnt="0"/>
      <dgm:spPr/>
    </dgm:pt>
    <dgm:pt modelId="{1F714F49-C684-4CCC-981C-69AF50E45B30}" type="pres">
      <dgm:prSet presAssocID="{BE0A9FD2-2773-4037-87F9-54A293C406CF}" presName="aNode" presStyleLbl="fgAcc1" presStyleIdx="1" presStyleCnt="3">
        <dgm:presLayoutVars>
          <dgm:bulletEnabled val="1"/>
        </dgm:presLayoutVars>
      </dgm:prSet>
      <dgm:spPr/>
    </dgm:pt>
    <dgm:pt modelId="{2DFC41CD-8577-4F23-8923-A1AF81BF019A}" type="pres">
      <dgm:prSet presAssocID="{BE0A9FD2-2773-4037-87F9-54A293C406CF}" presName="aSpace" presStyleCnt="0"/>
      <dgm:spPr/>
    </dgm:pt>
    <dgm:pt modelId="{5E43E87E-65CC-4E78-BD80-95D640252001}" type="pres">
      <dgm:prSet presAssocID="{9C7D7C16-46C7-4A1C-ACEF-564A05478062}" presName="aNode" presStyleLbl="fgAcc1" presStyleIdx="2" presStyleCnt="3">
        <dgm:presLayoutVars>
          <dgm:bulletEnabled val="1"/>
        </dgm:presLayoutVars>
      </dgm:prSet>
      <dgm:spPr/>
    </dgm:pt>
    <dgm:pt modelId="{B51FD7B1-46D5-417C-AEAD-7EC3307296C2}" type="pres">
      <dgm:prSet presAssocID="{9C7D7C16-46C7-4A1C-ACEF-564A05478062}" presName="aSpace" presStyleCnt="0"/>
      <dgm:spPr/>
    </dgm:pt>
  </dgm:ptLst>
  <dgm:cxnLst>
    <dgm:cxn modelId="{614CA50A-D471-4B28-9E70-F8BA12D1FBD6}" srcId="{D174EFB1-D12C-4FEF-A2D1-950F3F8FD6C9}" destId="{9C7D7C16-46C7-4A1C-ACEF-564A05478062}" srcOrd="2" destOrd="0" parTransId="{E6491B02-8AFA-4CB8-8D29-F3A06792D4C7}" sibTransId="{19B422F9-8E0D-444C-B414-EC0B8D893D38}"/>
    <dgm:cxn modelId="{52161D33-6997-4BAE-80DD-10A0AE5A4011}" srcId="{D174EFB1-D12C-4FEF-A2D1-950F3F8FD6C9}" destId="{BE0A9FD2-2773-4037-87F9-54A293C406CF}" srcOrd="1" destOrd="0" parTransId="{577D8E60-3347-4D31-A5C7-BF02F4DBD52B}" sibTransId="{D90DF6C3-9A14-4D3A-BBEC-85E546CAE168}"/>
    <dgm:cxn modelId="{18F0F05D-8854-4FDF-8F08-AAC351ECCB1D}" type="presOf" srcId="{BE0A9FD2-2773-4037-87F9-54A293C406CF}" destId="{1F714F49-C684-4CCC-981C-69AF50E45B30}" srcOrd="0" destOrd="0" presId="urn:microsoft.com/office/officeart/2005/8/layout/pyramid2"/>
    <dgm:cxn modelId="{46AC048F-4E0C-41B5-9012-7FBF7B336F75}" type="presOf" srcId="{8AD4F085-6F7B-4B86-B2E3-175D1FA0E990}" destId="{81B16838-6CE3-4786-80F6-ED5AEBB2A7C7}" srcOrd="0" destOrd="0" presId="urn:microsoft.com/office/officeart/2005/8/layout/pyramid2"/>
    <dgm:cxn modelId="{40CCB696-B9DA-4395-9710-839CFB1B0FC3}" type="presOf" srcId="{D174EFB1-D12C-4FEF-A2D1-950F3F8FD6C9}" destId="{77C303CF-6CC8-47F8-94CC-98240CA52436}" srcOrd="0" destOrd="0" presId="urn:microsoft.com/office/officeart/2005/8/layout/pyramid2"/>
    <dgm:cxn modelId="{0E202CAC-18E8-4D43-93B4-FE6DADC2B4C9}" srcId="{D174EFB1-D12C-4FEF-A2D1-950F3F8FD6C9}" destId="{8AD4F085-6F7B-4B86-B2E3-175D1FA0E990}" srcOrd="0" destOrd="0" parTransId="{DF482548-A300-4823-A7F8-CEA55D1C1B58}" sibTransId="{20C58FA1-2282-4015-B390-874FBD5D5B06}"/>
    <dgm:cxn modelId="{5FAB53D1-1DE9-414F-82FD-F28E033FA4E6}" type="presOf" srcId="{9C7D7C16-46C7-4A1C-ACEF-564A05478062}" destId="{5E43E87E-65CC-4E78-BD80-95D640252001}" srcOrd="0" destOrd="0" presId="urn:microsoft.com/office/officeart/2005/8/layout/pyramid2"/>
    <dgm:cxn modelId="{A7C14256-5193-42E4-9DB6-81AF20ED7AF9}" type="presParOf" srcId="{77C303CF-6CC8-47F8-94CC-98240CA52436}" destId="{B95A3010-E38F-45A6-9F48-A273FBC09F44}" srcOrd="0" destOrd="0" presId="urn:microsoft.com/office/officeart/2005/8/layout/pyramid2"/>
    <dgm:cxn modelId="{0D153C5E-1DFB-44FC-8C63-16461F8EA995}" type="presParOf" srcId="{77C303CF-6CC8-47F8-94CC-98240CA52436}" destId="{D4521E44-EE37-4945-9042-E48E842B21F4}" srcOrd="1" destOrd="0" presId="urn:microsoft.com/office/officeart/2005/8/layout/pyramid2"/>
    <dgm:cxn modelId="{3E1989CC-ABD4-49B1-8BBE-7268321A36E9}" type="presParOf" srcId="{D4521E44-EE37-4945-9042-E48E842B21F4}" destId="{81B16838-6CE3-4786-80F6-ED5AEBB2A7C7}" srcOrd="0" destOrd="0" presId="urn:microsoft.com/office/officeart/2005/8/layout/pyramid2"/>
    <dgm:cxn modelId="{506999D3-99DF-4B07-9B10-FA3EC2B00276}" type="presParOf" srcId="{D4521E44-EE37-4945-9042-E48E842B21F4}" destId="{D20491C9-AC6F-422C-A6DA-1E3348C53492}" srcOrd="1" destOrd="0" presId="urn:microsoft.com/office/officeart/2005/8/layout/pyramid2"/>
    <dgm:cxn modelId="{99241619-5D99-4AF3-BA85-6F529FAF879D}" type="presParOf" srcId="{D4521E44-EE37-4945-9042-E48E842B21F4}" destId="{1F714F49-C684-4CCC-981C-69AF50E45B30}" srcOrd="2" destOrd="0" presId="urn:microsoft.com/office/officeart/2005/8/layout/pyramid2"/>
    <dgm:cxn modelId="{43B4B5C0-F2C2-49FB-95D6-5B8E5405CAD6}" type="presParOf" srcId="{D4521E44-EE37-4945-9042-E48E842B21F4}" destId="{2DFC41CD-8577-4F23-8923-A1AF81BF019A}" srcOrd="3" destOrd="0" presId="urn:microsoft.com/office/officeart/2005/8/layout/pyramid2"/>
    <dgm:cxn modelId="{A0E1912E-698C-4119-9902-B2A7CAEC365F}" type="presParOf" srcId="{D4521E44-EE37-4945-9042-E48E842B21F4}" destId="{5E43E87E-65CC-4E78-BD80-95D640252001}" srcOrd="4" destOrd="0" presId="urn:microsoft.com/office/officeart/2005/8/layout/pyramid2"/>
    <dgm:cxn modelId="{5E3407A7-59A4-4DEB-9AAC-83DE38727583}" type="presParOf" srcId="{D4521E44-EE37-4945-9042-E48E842B21F4}" destId="{B51FD7B1-46D5-417C-AEAD-7EC3307296C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CDE627-1616-4B09-83B1-3E0EC404B92B}" type="doc">
      <dgm:prSet loTypeId="urn:microsoft.com/office/officeart/2005/8/layout/default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70847F-3B6D-4210-8E12-D74FB482919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Папки-передвижки</a:t>
          </a:r>
          <a:endParaRPr lang="ru-RU" dirty="0">
            <a:solidFill>
              <a:srgbClr val="002060"/>
            </a:solidFill>
          </a:endParaRPr>
        </a:p>
      </dgm:t>
    </dgm:pt>
    <dgm:pt modelId="{86BFAD5D-217F-4E5B-8995-5978229DF9DB}" type="parTrans" cxnId="{AD5B7977-F254-4C0F-A4C5-B8F02A5617CA}">
      <dgm:prSet/>
      <dgm:spPr/>
      <dgm:t>
        <a:bodyPr/>
        <a:lstStyle/>
        <a:p>
          <a:endParaRPr lang="ru-RU"/>
        </a:p>
      </dgm:t>
    </dgm:pt>
    <dgm:pt modelId="{D0D5F8BC-9145-4E13-B5C4-C27A69C7747E}" type="sibTrans" cxnId="{AD5B7977-F254-4C0F-A4C5-B8F02A5617CA}">
      <dgm:prSet/>
      <dgm:spPr/>
      <dgm:t>
        <a:bodyPr/>
        <a:lstStyle/>
        <a:p>
          <a:endParaRPr lang="ru-RU"/>
        </a:p>
      </dgm:t>
    </dgm:pt>
    <dgm:pt modelId="{D14F5EE9-6EBD-4EE6-B467-0D4B3688532F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Информационный стенд «Уголок логопеда»</a:t>
          </a:r>
          <a:endParaRPr lang="ru-RU" dirty="0">
            <a:solidFill>
              <a:srgbClr val="002060"/>
            </a:solidFill>
          </a:endParaRPr>
        </a:p>
      </dgm:t>
    </dgm:pt>
    <dgm:pt modelId="{E957C40B-00B4-4656-A64C-8CBAD178FCA7}" type="parTrans" cxnId="{2FD396F1-1922-433E-85FE-CBA1B11C618B}">
      <dgm:prSet/>
      <dgm:spPr/>
      <dgm:t>
        <a:bodyPr/>
        <a:lstStyle/>
        <a:p>
          <a:endParaRPr lang="ru-RU"/>
        </a:p>
      </dgm:t>
    </dgm:pt>
    <dgm:pt modelId="{3F12922A-D050-493A-B9D6-1C6A4DAD0C39}" type="sibTrans" cxnId="{2FD396F1-1922-433E-85FE-CBA1B11C618B}">
      <dgm:prSet/>
      <dgm:spPr/>
      <dgm:t>
        <a:bodyPr/>
        <a:lstStyle/>
        <a:p>
          <a:endParaRPr lang="ru-RU"/>
        </a:p>
      </dgm:t>
    </dgm:pt>
    <dgm:pt modelId="{7719BECA-F59A-407F-ADEC-DDE5386ABAD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Прайс-листы</a:t>
          </a:r>
          <a:endParaRPr lang="ru-RU" dirty="0">
            <a:solidFill>
              <a:srgbClr val="002060"/>
            </a:solidFill>
          </a:endParaRPr>
        </a:p>
      </dgm:t>
    </dgm:pt>
    <dgm:pt modelId="{C7B27B50-1619-4176-A02A-063F9A1B6BD7}" type="parTrans" cxnId="{BA865CB1-8215-4768-BC58-3B1B4FF5B9E8}">
      <dgm:prSet/>
      <dgm:spPr/>
      <dgm:t>
        <a:bodyPr/>
        <a:lstStyle/>
        <a:p>
          <a:endParaRPr lang="ru-RU"/>
        </a:p>
      </dgm:t>
    </dgm:pt>
    <dgm:pt modelId="{AA6AF21B-D1A5-43CB-A905-881024474BEB}" type="sibTrans" cxnId="{BA865CB1-8215-4768-BC58-3B1B4FF5B9E8}">
      <dgm:prSet/>
      <dgm:spPr/>
      <dgm:t>
        <a:bodyPr/>
        <a:lstStyle/>
        <a:p>
          <a:endParaRPr lang="ru-RU"/>
        </a:p>
      </dgm:t>
    </dgm:pt>
    <dgm:pt modelId="{AC121540-2DEC-45E9-BE81-37C237AD0D5E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Ящик «горящих» вопросов и предложений</a:t>
          </a:r>
          <a:endParaRPr lang="ru-RU" dirty="0">
            <a:solidFill>
              <a:srgbClr val="002060"/>
            </a:solidFill>
          </a:endParaRPr>
        </a:p>
      </dgm:t>
    </dgm:pt>
    <dgm:pt modelId="{93392C17-9F42-4D81-951C-14210C3A17A7}" type="parTrans" cxnId="{A0FB1BED-9052-465B-8EDF-0A8165E435B1}">
      <dgm:prSet/>
      <dgm:spPr/>
      <dgm:t>
        <a:bodyPr/>
        <a:lstStyle/>
        <a:p>
          <a:endParaRPr lang="ru-RU"/>
        </a:p>
      </dgm:t>
    </dgm:pt>
    <dgm:pt modelId="{E8B00841-E02A-4F0C-9EEF-624921DCF52C}" type="sibTrans" cxnId="{A0FB1BED-9052-465B-8EDF-0A8165E435B1}">
      <dgm:prSet/>
      <dgm:spPr/>
      <dgm:t>
        <a:bodyPr/>
        <a:lstStyle/>
        <a:p>
          <a:endParaRPr lang="ru-RU"/>
        </a:p>
      </dgm:t>
    </dgm:pt>
    <dgm:pt modelId="{8C95FF38-9A2B-4D44-9954-D1B46157003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Библиотека</a:t>
          </a:r>
          <a:endParaRPr lang="ru-RU" b="0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888914-D7CE-4339-BAB5-955EFD94BFC6}" type="parTrans" cxnId="{424D6B1A-9744-4356-AC29-2C90798E61E9}">
      <dgm:prSet/>
      <dgm:spPr/>
      <dgm:t>
        <a:bodyPr/>
        <a:lstStyle/>
        <a:p>
          <a:endParaRPr lang="ru-RU"/>
        </a:p>
      </dgm:t>
    </dgm:pt>
    <dgm:pt modelId="{33FC575C-01CD-4DA7-8083-6911C97F98A9}" type="sibTrans" cxnId="{424D6B1A-9744-4356-AC29-2C90798E61E9}">
      <dgm:prSet/>
      <dgm:spPr/>
      <dgm:t>
        <a:bodyPr/>
        <a:lstStyle/>
        <a:p>
          <a:endParaRPr lang="ru-RU"/>
        </a:p>
      </dgm:t>
    </dgm:pt>
    <dgm:pt modelId="{C8C7B5DF-F205-40F3-A78A-1DFBBE652993}" type="pres">
      <dgm:prSet presAssocID="{CACDE627-1616-4B09-83B1-3E0EC404B92B}" presName="diagram" presStyleCnt="0">
        <dgm:presLayoutVars>
          <dgm:dir/>
          <dgm:resizeHandles val="exact"/>
        </dgm:presLayoutVars>
      </dgm:prSet>
      <dgm:spPr/>
    </dgm:pt>
    <dgm:pt modelId="{F559ECE5-12E1-4FFC-BF28-803498312F94}" type="pres">
      <dgm:prSet presAssocID="{5170847F-3B6D-4210-8E12-D74FB4829199}" presName="node" presStyleLbl="node1" presStyleIdx="0" presStyleCnt="5">
        <dgm:presLayoutVars>
          <dgm:bulletEnabled val="1"/>
        </dgm:presLayoutVars>
      </dgm:prSet>
      <dgm:spPr/>
    </dgm:pt>
    <dgm:pt modelId="{01FF5C7D-5D8F-4D98-AE2A-B4F471B215CC}" type="pres">
      <dgm:prSet presAssocID="{D0D5F8BC-9145-4E13-B5C4-C27A69C7747E}" presName="sibTrans" presStyleCnt="0"/>
      <dgm:spPr/>
    </dgm:pt>
    <dgm:pt modelId="{A1C8AAC0-16B8-45DD-B630-B1B7123D1D22}" type="pres">
      <dgm:prSet presAssocID="{D14F5EE9-6EBD-4EE6-B467-0D4B3688532F}" presName="node" presStyleLbl="node1" presStyleIdx="1" presStyleCnt="5">
        <dgm:presLayoutVars>
          <dgm:bulletEnabled val="1"/>
        </dgm:presLayoutVars>
      </dgm:prSet>
      <dgm:spPr/>
    </dgm:pt>
    <dgm:pt modelId="{25BDC938-2BA3-4841-88FB-B0E9B0A6E49A}" type="pres">
      <dgm:prSet presAssocID="{3F12922A-D050-493A-B9D6-1C6A4DAD0C39}" presName="sibTrans" presStyleCnt="0"/>
      <dgm:spPr/>
    </dgm:pt>
    <dgm:pt modelId="{5E503ADE-4A13-400F-86C0-6F4FED3C9A40}" type="pres">
      <dgm:prSet presAssocID="{8C95FF38-9A2B-4D44-9954-D1B461570031}" presName="node" presStyleLbl="node1" presStyleIdx="2" presStyleCnt="5">
        <dgm:presLayoutVars>
          <dgm:bulletEnabled val="1"/>
        </dgm:presLayoutVars>
      </dgm:prSet>
      <dgm:spPr/>
    </dgm:pt>
    <dgm:pt modelId="{4F3142BB-3949-4CC2-A0A1-FC2A76A5CE8D}" type="pres">
      <dgm:prSet presAssocID="{33FC575C-01CD-4DA7-8083-6911C97F98A9}" presName="sibTrans" presStyleCnt="0"/>
      <dgm:spPr/>
    </dgm:pt>
    <dgm:pt modelId="{A0594BDA-DD73-40C2-A6F4-DAF5F751996D}" type="pres">
      <dgm:prSet presAssocID="{7719BECA-F59A-407F-ADEC-DDE5386ABAD9}" presName="node" presStyleLbl="node1" presStyleIdx="3" presStyleCnt="5">
        <dgm:presLayoutVars>
          <dgm:bulletEnabled val="1"/>
        </dgm:presLayoutVars>
      </dgm:prSet>
      <dgm:spPr/>
    </dgm:pt>
    <dgm:pt modelId="{2E1E9636-A732-41AE-8958-5772DCCDBE29}" type="pres">
      <dgm:prSet presAssocID="{AA6AF21B-D1A5-43CB-A905-881024474BEB}" presName="sibTrans" presStyleCnt="0"/>
      <dgm:spPr/>
    </dgm:pt>
    <dgm:pt modelId="{B29DAAC0-38F0-4264-ACB5-1F0C757DE411}" type="pres">
      <dgm:prSet presAssocID="{AC121540-2DEC-45E9-BE81-37C237AD0D5E}" presName="node" presStyleLbl="node1" presStyleIdx="4" presStyleCnt="5">
        <dgm:presLayoutVars>
          <dgm:bulletEnabled val="1"/>
        </dgm:presLayoutVars>
      </dgm:prSet>
      <dgm:spPr/>
    </dgm:pt>
  </dgm:ptLst>
  <dgm:cxnLst>
    <dgm:cxn modelId="{424D6B1A-9744-4356-AC29-2C90798E61E9}" srcId="{CACDE627-1616-4B09-83B1-3E0EC404B92B}" destId="{8C95FF38-9A2B-4D44-9954-D1B461570031}" srcOrd="2" destOrd="0" parTransId="{28888914-D7CE-4339-BAB5-955EFD94BFC6}" sibTransId="{33FC575C-01CD-4DA7-8083-6911C97F98A9}"/>
    <dgm:cxn modelId="{6898C720-3B93-4B35-B8A9-8B461C519C43}" type="presOf" srcId="{CACDE627-1616-4B09-83B1-3E0EC404B92B}" destId="{C8C7B5DF-F205-40F3-A78A-1DFBBE652993}" srcOrd="0" destOrd="0" presId="urn:microsoft.com/office/officeart/2005/8/layout/default#1"/>
    <dgm:cxn modelId="{97DE3722-662A-425B-9BAB-73FBC8A7B898}" type="presOf" srcId="{AC121540-2DEC-45E9-BE81-37C237AD0D5E}" destId="{B29DAAC0-38F0-4264-ACB5-1F0C757DE411}" srcOrd="0" destOrd="0" presId="urn:microsoft.com/office/officeart/2005/8/layout/default#1"/>
    <dgm:cxn modelId="{880F2B48-9489-407F-91EB-6294978B27CA}" type="presOf" srcId="{8C95FF38-9A2B-4D44-9954-D1B461570031}" destId="{5E503ADE-4A13-400F-86C0-6F4FED3C9A40}" srcOrd="0" destOrd="0" presId="urn:microsoft.com/office/officeart/2005/8/layout/default#1"/>
    <dgm:cxn modelId="{AD5B7977-F254-4C0F-A4C5-B8F02A5617CA}" srcId="{CACDE627-1616-4B09-83B1-3E0EC404B92B}" destId="{5170847F-3B6D-4210-8E12-D74FB4829199}" srcOrd="0" destOrd="0" parTransId="{86BFAD5D-217F-4E5B-8995-5978229DF9DB}" sibTransId="{D0D5F8BC-9145-4E13-B5C4-C27A69C7747E}"/>
    <dgm:cxn modelId="{FA04FC89-6227-48C6-9D3D-5ABC430AF49C}" type="presOf" srcId="{D14F5EE9-6EBD-4EE6-B467-0D4B3688532F}" destId="{A1C8AAC0-16B8-45DD-B630-B1B7123D1D22}" srcOrd="0" destOrd="0" presId="urn:microsoft.com/office/officeart/2005/8/layout/default#1"/>
    <dgm:cxn modelId="{BA865CB1-8215-4768-BC58-3B1B4FF5B9E8}" srcId="{CACDE627-1616-4B09-83B1-3E0EC404B92B}" destId="{7719BECA-F59A-407F-ADEC-DDE5386ABAD9}" srcOrd="3" destOrd="0" parTransId="{C7B27B50-1619-4176-A02A-063F9A1B6BD7}" sibTransId="{AA6AF21B-D1A5-43CB-A905-881024474BEB}"/>
    <dgm:cxn modelId="{204A3FE4-6A1A-492E-893E-C28EA1DB102E}" type="presOf" srcId="{7719BECA-F59A-407F-ADEC-DDE5386ABAD9}" destId="{A0594BDA-DD73-40C2-A6F4-DAF5F751996D}" srcOrd="0" destOrd="0" presId="urn:microsoft.com/office/officeart/2005/8/layout/default#1"/>
    <dgm:cxn modelId="{A0FB1BED-9052-465B-8EDF-0A8165E435B1}" srcId="{CACDE627-1616-4B09-83B1-3E0EC404B92B}" destId="{AC121540-2DEC-45E9-BE81-37C237AD0D5E}" srcOrd="4" destOrd="0" parTransId="{93392C17-9F42-4D81-951C-14210C3A17A7}" sibTransId="{E8B00841-E02A-4F0C-9EEF-624921DCF52C}"/>
    <dgm:cxn modelId="{2FD396F1-1922-433E-85FE-CBA1B11C618B}" srcId="{CACDE627-1616-4B09-83B1-3E0EC404B92B}" destId="{D14F5EE9-6EBD-4EE6-B467-0D4B3688532F}" srcOrd="1" destOrd="0" parTransId="{E957C40B-00B4-4656-A64C-8CBAD178FCA7}" sibTransId="{3F12922A-D050-493A-B9D6-1C6A4DAD0C39}"/>
    <dgm:cxn modelId="{903A55F8-1677-4466-B88F-BDC22DF2446C}" type="presOf" srcId="{5170847F-3B6D-4210-8E12-D74FB4829199}" destId="{F559ECE5-12E1-4FFC-BF28-803498312F94}" srcOrd="0" destOrd="0" presId="urn:microsoft.com/office/officeart/2005/8/layout/default#1"/>
    <dgm:cxn modelId="{A5F465E3-3CB9-4EBF-A16C-0B1D8F56E780}" type="presParOf" srcId="{C8C7B5DF-F205-40F3-A78A-1DFBBE652993}" destId="{F559ECE5-12E1-4FFC-BF28-803498312F94}" srcOrd="0" destOrd="0" presId="urn:microsoft.com/office/officeart/2005/8/layout/default#1"/>
    <dgm:cxn modelId="{DFFD3FE4-D761-43ED-8BFB-C6557A321464}" type="presParOf" srcId="{C8C7B5DF-F205-40F3-A78A-1DFBBE652993}" destId="{01FF5C7D-5D8F-4D98-AE2A-B4F471B215CC}" srcOrd="1" destOrd="0" presId="urn:microsoft.com/office/officeart/2005/8/layout/default#1"/>
    <dgm:cxn modelId="{01CCEB6F-5822-4BDF-A575-D491F5B2A9E9}" type="presParOf" srcId="{C8C7B5DF-F205-40F3-A78A-1DFBBE652993}" destId="{A1C8AAC0-16B8-45DD-B630-B1B7123D1D22}" srcOrd="2" destOrd="0" presId="urn:microsoft.com/office/officeart/2005/8/layout/default#1"/>
    <dgm:cxn modelId="{05E8407A-D030-448B-9558-0F32432ED97A}" type="presParOf" srcId="{C8C7B5DF-F205-40F3-A78A-1DFBBE652993}" destId="{25BDC938-2BA3-4841-88FB-B0E9B0A6E49A}" srcOrd="3" destOrd="0" presId="urn:microsoft.com/office/officeart/2005/8/layout/default#1"/>
    <dgm:cxn modelId="{DA085B7C-2AF3-48DB-81F3-CD21679E9C9C}" type="presParOf" srcId="{C8C7B5DF-F205-40F3-A78A-1DFBBE652993}" destId="{5E503ADE-4A13-400F-86C0-6F4FED3C9A40}" srcOrd="4" destOrd="0" presId="urn:microsoft.com/office/officeart/2005/8/layout/default#1"/>
    <dgm:cxn modelId="{99C675B9-A659-4DC4-A03C-9C020A437F79}" type="presParOf" srcId="{C8C7B5DF-F205-40F3-A78A-1DFBBE652993}" destId="{4F3142BB-3949-4CC2-A0A1-FC2A76A5CE8D}" srcOrd="5" destOrd="0" presId="urn:microsoft.com/office/officeart/2005/8/layout/default#1"/>
    <dgm:cxn modelId="{679BEB3C-15ED-48EA-B33C-4AB2D0666790}" type="presParOf" srcId="{C8C7B5DF-F205-40F3-A78A-1DFBBE652993}" destId="{A0594BDA-DD73-40C2-A6F4-DAF5F751996D}" srcOrd="6" destOrd="0" presId="urn:microsoft.com/office/officeart/2005/8/layout/default#1"/>
    <dgm:cxn modelId="{F2BCC88E-48B9-404D-A88B-CCF2516210A8}" type="presParOf" srcId="{C8C7B5DF-F205-40F3-A78A-1DFBBE652993}" destId="{2E1E9636-A732-41AE-8958-5772DCCDBE29}" srcOrd="7" destOrd="0" presId="urn:microsoft.com/office/officeart/2005/8/layout/default#1"/>
    <dgm:cxn modelId="{9A10FE8A-C87E-485C-8A90-770D7F48948C}" type="presParOf" srcId="{C8C7B5DF-F205-40F3-A78A-1DFBBE652993}" destId="{B29DAAC0-38F0-4264-ACB5-1F0C757DE411}" srcOrd="8" destOrd="0" presId="urn:microsoft.com/office/officeart/2005/8/layout/default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BE1EA-1688-49F2-941B-F005FBB4FE37}">
      <dsp:nvSpPr>
        <dsp:cNvPr id="0" name=""/>
        <dsp:cNvSpPr/>
      </dsp:nvSpPr>
      <dsp:spPr>
        <a:xfrm rot="5400000">
          <a:off x="-185592" y="185943"/>
          <a:ext cx="1237285" cy="86610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1</a:t>
          </a:r>
        </a:p>
      </dsp:txBody>
      <dsp:txXfrm rot="-5400000">
        <a:off x="1" y="433400"/>
        <a:ext cx="866100" cy="371185"/>
      </dsp:txXfrm>
    </dsp:sp>
    <dsp:sp modelId="{D80664F3-FAA8-4A36-8CFF-DB5BF589E206}">
      <dsp:nvSpPr>
        <dsp:cNvPr id="0" name=""/>
        <dsp:cNvSpPr/>
      </dsp:nvSpPr>
      <dsp:spPr>
        <a:xfrm rot="5400000">
          <a:off x="2947256" y="-2080805"/>
          <a:ext cx="804235" cy="496654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Коллективные</a:t>
          </a:r>
          <a:endParaRPr lang="ru-RU" sz="2800" b="1" kern="1200" dirty="0"/>
        </a:p>
      </dsp:txBody>
      <dsp:txXfrm rot="-5400000">
        <a:off x="866100" y="39611"/>
        <a:ext cx="4927287" cy="725715"/>
      </dsp:txXfrm>
    </dsp:sp>
    <dsp:sp modelId="{9FD89557-ED25-42AF-9048-B42BCF4567E1}">
      <dsp:nvSpPr>
        <dsp:cNvPr id="0" name=""/>
        <dsp:cNvSpPr/>
      </dsp:nvSpPr>
      <dsp:spPr>
        <a:xfrm rot="5400000">
          <a:off x="-185592" y="1223133"/>
          <a:ext cx="1237285" cy="86610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2</a:t>
          </a:r>
        </a:p>
      </dsp:txBody>
      <dsp:txXfrm rot="-5400000">
        <a:off x="1" y="1470590"/>
        <a:ext cx="866100" cy="371185"/>
      </dsp:txXfrm>
    </dsp:sp>
    <dsp:sp modelId="{D4D9351B-19C0-4AA0-90D6-D1DDD80CA180}">
      <dsp:nvSpPr>
        <dsp:cNvPr id="0" name=""/>
        <dsp:cNvSpPr/>
      </dsp:nvSpPr>
      <dsp:spPr>
        <a:xfrm rot="5400000">
          <a:off x="2947256" y="-1043614"/>
          <a:ext cx="804235" cy="496654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Индивидуальные</a:t>
          </a:r>
          <a:endParaRPr lang="ru-RU" sz="2800" b="1" kern="1200" dirty="0"/>
        </a:p>
      </dsp:txBody>
      <dsp:txXfrm rot="-5400000">
        <a:off x="866100" y="1076802"/>
        <a:ext cx="4927287" cy="725715"/>
      </dsp:txXfrm>
    </dsp:sp>
    <dsp:sp modelId="{F284D251-9934-49B9-B956-650C15305EEB}">
      <dsp:nvSpPr>
        <dsp:cNvPr id="0" name=""/>
        <dsp:cNvSpPr/>
      </dsp:nvSpPr>
      <dsp:spPr>
        <a:xfrm rot="5400000">
          <a:off x="-185592" y="2260324"/>
          <a:ext cx="1237285" cy="86610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 rot="-5400000">
        <a:off x="1" y="2507781"/>
        <a:ext cx="866100" cy="371185"/>
      </dsp:txXfrm>
    </dsp:sp>
    <dsp:sp modelId="{03D3F652-6B90-4540-A575-532131CD051E}">
      <dsp:nvSpPr>
        <dsp:cNvPr id="0" name=""/>
        <dsp:cNvSpPr/>
      </dsp:nvSpPr>
      <dsp:spPr>
        <a:xfrm rot="5400000">
          <a:off x="2947256" y="-6424"/>
          <a:ext cx="804235" cy="496654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Наглядные</a:t>
          </a:r>
          <a:endParaRPr lang="ru-RU" sz="2800" b="1" kern="1200" dirty="0"/>
        </a:p>
      </dsp:txBody>
      <dsp:txXfrm rot="-5400000">
        <a:off x="866100" y="2113992"/>
        <a:ext cx="4927287" cy="725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0EC98-DE8A-4411-BD8B-BB306B7E754B}">
      <dsp:nvSpPr>
        <dsp:cNvPr id="0" name=""/>
        <dsp:cNvSpPr/>
      </dsp:nvSpPr>
      <dsp:spPr>
        <a:xfrm>
          <a:off x="0" y="183843"/>
          <a:ext cx="8784976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2400" kern="1200" dirty="0">
            <a:latin typeface="Constantia" pitchFamily="18" charset="0"/>
          </a:endParaRPr>
        </a:p>
      </dsp:txBody>
      <dsp:txXfrm>
        <a:off x="59399" y="243242"/>
        <a:ext cx="8666178" cy="1098002"/>
      </dsp:txXfrm>
    </dsp:sp>
    <dsp:sp modelId="{AC981E07-1DD9-4347-8E95-3151D5FC8FE7}">
      <dsp:nvSpPr>
        <dsp:cNvPr id="0" name=""/>
        <dsp:cNvSpPr/>
      </dsp:nvSpPr>
      <dsp:spPr>
        <a:xfrm>
          <a:off x="0" y="1587844"/>
          <a:ext cx="8784976" cy="1216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1759972"/>
              <a:satOff val="-18065"/>
              <a:lumOff val="75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Times New Roman" pitchFamily="18" charset="0"/>
              <a:cs typeface="Times New Roman" pitchFamily="18" charset="0"/>
            </a:rPr>
            <a:t>Практикумы, мастер-классы</a:t>
          </a:r>
        </a:p>
      </dsp:txBody>
      <dsp:txXfrm>
        <a:off x="59399" y="1647243"/>
        <a:ext cx="8666178" cy="1098002"/>
      </dsp:txXfrm>
    </dsp:sp>
    <dsp:sp modelId="{003000EB-FB26-460F-ABEA-53A961EE1186}">
      <dsp:nvSpPr>
        <dsp:cNvPr id="0" name=""/>
        <dsp:cNvSpPr/>
      </dsp:nvSpPr>
      <dsp:spPr>
        <a:xfrm>
          <a:off x="0" y="2991844"/>
          <a:ext cx="8784976" cy="12168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Times New Roman" pitchFamily="18" charset="0"/>
              <a:cs typeface="Times New Roman" pitchFamily="18" charset="0"/>
            </a:rPr>
            <a:t>День открытых дверей</a:t>
          </a:r>
        </a:p>
      </dsp:txBody>
      <dsp:txXfrm>
        <a:off x="59399" y="3051243"/>
        <a:ext cx="8666178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A3010-E38F-45A6-9F48-A273FBC09F44}">
      <dsp:nvSpPr>
        <dsp:cNvPr id="0" name=""/>
        <dsp:cNvSpPr/>
      </dsp:nvSpPr>
      <dsp:spPr>
        <a:xfrm>
          <a:off x="527710" y="0"/>
          <a:ext cx="4064000" cy="4064000"/>
        </a:xfrm>
        <a:prstGeom prst="triangl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16838-6CE3-4786-80F6-ED5AEBB2A7C7}">
      <dsp:nvSpPr>
        <dsp:cNvPr id="0" name=""/>
        <dsp:cNvSpPr/>
      </dsp:nvSpPr>
      <dsp:spPr>
        <a:xfrm>
          <a:off x="2743200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</a:p>
      </dsp:txBody>
      <dsp:txXfrm>
        <a:off x="2790162" y="455544"/>
        <a:ext cx="2547676" cy="868101"/>
      </dsp:txXfrm>
    </dsp:sp>
    <dsp:sp modelId="{1F714F49-C684-4CCC-981C-69AF50E45B30}">
      <dsp:nvSpPr>
        <dsp:cNvPr id="0" name=""/>
        <dsp:cNvSpPr/>
      </dsp:nvSpPr>
      <dsp:spPr>
        <a:xfrm>
          <a:off x="2743200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</a:p>
      </dsp:txBody>
      <dsp:txXfrm>
        <a:off x="2790162" y="1537822"/>
        <a:ext cx="2547676" cy="868101"/>
      </dsp:txXfrm>
    </dsp:sp>
    <dsp:sp modelId="{5E43E87E-65CC-4E78-BD80-95D640252001}">
      <dsp:nvSpPr>
        <dsp:cNvPr id="0" name=""/>
        <dsp:cNvSpPr/>
      </dsp:nvSpPr>
      <dsp:spPr>
        <a:xfrm>
          <a:off x="2743200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</a:p>
      </dsp:txBody>
      <dsp:txXfrm>
        <a:off x="2790162" y="2620101"/>
        <a:ext cx="2547676" cy="86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9ECE5-12E1-4FFC-BF28-803498312F94}">
      <dsp:nvSpPr>
        <dsp:cNvPr id="0" name=""/>
        <dsp:cNvSpPr/>
      </dsp:nvSpPr>
      <dsp:spPr>
        <a:xfrm>
          <a:off x="0" y="529828"/>
          <a:ext cx="2643187" cy="158591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Папки-передвижки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0" y="529828"/>
        <a:ext cx="2643187" cy="1585912"/>
      </dsp:txXfrm>
    </dsp:sp>
    <dsp:sp modelId="{A1C8AAC0-16B8-45DD-B630-B1B7123D1D22}">
      <dsp:nvSpPr>
        <dsp:cNvPr id="0" name=""/>
        <dsp:cNvSpPr/>
      </dsp:nvSpPr>
      <dsp:spPr>
        <a:xfrm>
          <a:off x="2907506" y="529828"/>
          <a:ext cx="2643187" cy="1585912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879986"/>
              <a:satOff val="-9032"/>
              <a:lumOff val="377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Информационный стенд «Уголок логопеда»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907506" y="529828"/>
        <a:ext cx="2643187" cy="1585912"/>
      </dsp:txXfrm>
    </dsp:sp>
    <dsp:sp modelId="{5E503ADE-4A13-400F-86C0-6F4FED3C9A40}">
      <dsp:nvSpPr>
        <dsp:cNvPr id="0" name=""/>
        <dsp:cNvSpPr/>
      </dsp:nvSpPr>
      <dsp:spPr>
        <a:xfrm>
          <a:off x="5815012" y="529828"/>
          <a:ext cx="2643187" cy="158591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1759972"/>
              <a:satOff val="-18065"/>
              <a:lumOff val="75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Библиотека</a:t>
          </a:r>
          <a:endParaRPr lang="ru-RU" sz="2300" b="0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15012" y="529828"/>
        <a:ext cx="2643187" cy="1585912"/>
      </dsp:txXfrm>
    </dsp:sp>
    <dsp:sp modelId="{A0594BDA-DD73-40C2-A6F4-DAF5F751996D}">
      <dsp:nvSpPr>
        <dsp:cNvPr id="0" name=""/>
        <dsp:cNvSpPr/>
      </dsp:nvSpPr>
      <dsp:spPr>
        <a:xfrm>
          <a:off x="1453753" y="2380059"/>
          <a:ext cx="2643187" cy="158591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4">
              <a:hueOff val="-2639958"/>
              <a:satOff val="-27097"/>
              <a:lumOff val="1132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Прайс-листы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453753" y="2380059"/>
        <a:ext cx="2643187" cy="1585912"/>
      </dsp:txXfrm>
    </dsp:sp>
    <dsp:sp modelId="{B29DAAC0-38F0-4264-ACB5-1F0C757DE411}">
      <dsp:nvSpPr>
        <dsp:cNvPr id="0" name=""/>
        <dsp:cNvSpPr/>
      </dsp:nvSpPr>
      <dsp:spPr>
        <a:xfrm>
          <a:off x="4361259" y="2380059"/>
          <a:ext cx="2643187" cy="1585912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Ящик «горящих» вопросов и предложений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4361259" y="2380059"/>
        <a:ext cx="2643187" cy="1585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729CA-9B91-45F2-BF2A-1D09E80EC7FB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E8DB9-E46E-4E15-8DD1-03096386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920880" cy="28083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речевых нарушений в рамках семейного клуба «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ЛОгонёк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" name="Picture 2" descr="https://dkntmk.ru/upload/iblock/343/fwx29m78qkoow6kbszfc03ciujwpcx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6466">
            <a:off x="385580" y="4264090"/>
            <a:ext cx="2072611" cy="1816988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20253547">
            <a:off x="932322" y="6029037"/>
            <a:ext cx="235612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AngsanaUPC" pitchFamily="18" charset="-34"/>
              </a:rPr>
              <a:t>ЛОГОНЁК</a:t>
            </a: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5013176"/>
            <a:ext cx="64636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 МБДОУ</a:t>
            </a:r>
          </a:p>
          <a:p>
            <a:pPr algn="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62 «Огонёк»</a:t>
            </a:r>
          </a:p>
          <a:p>
            <a:pPr algn="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Жерноклюева Т.А.</a:t>
            </a:r>
          </a:p>
          <a:p>
            <a:pPr algn="r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Тамбов </a:t>
            </a: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algn="r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sun9-74.userapi.com/impg/TjotrhUAg6G1nUY8eDmehKGtKfrlmgYvHF5ebQ/_7cCkv7C04o.jpg?size=599x527&amp;quality=95&amp;sign=343a5d501db4664e5ff287d1743f24ea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t="13907" r="15907" b="15044"/>
          <a:stretch/>
        </p:blipFill>
        <p:spPr bwMode="auto">
          <a:xfrm>
            <a:off x="467544" y="872716"/>
            <a:ext cx="1728192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61913" y="87271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«Попытка воспитать детей без  помощи и поддержки  со стороны  семьи подобна сбору листьев  граблями в сильный ветер….»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В. Сухомлинский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691680" y="764704"/>
            <a:ext cx="6264696" cy="12144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Список используемых источников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3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Архипова Е.Ф. Логопедическая помощь детям раннего возраста. М.: Мозаика-Синтез, 2015.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Доронова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Т.В. Вместе с семьей: пособие по взаимодействию дошкольных образовательных учреждений и родителей. М.: Просвещение, 2005.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Зверева О.Л., Короткова Т.В. Общение педагога с родителями в ДОУ. М.: Сфера, 2009.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Ковалева И.А. Профилактика речевых нарушений у детей раннего возраста в адаптационный период // Логопед. 2009. № 1. С. 9-11.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infourok.ru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9017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yandex.ru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images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ikiwiki.com/uploads/posts/2022-02/1644895971_6-fikiwiki-com-p-kartinka-spasibo-za-vnimanie-dlya-prezent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Превентивное логопедическое воздействие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/>
          <a:lstStyle/>
          <a:p>
            <a:pPr marL="0" indent="0" algn="just">
              <a:spcBef>
                <a:spcPts val="640"/>
              </a:spcBef>
              <a:buSzPts val="3200"/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ранней логопедической помощи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Суть этой концепции заключается в том, что ранняя диагностика и комплексная коррекция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нашем случае 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 первых лет жизни позволяет не только скорректировать уже имеющиеся отклонения в развитии, но и предупредить появление вторичных, достичь более высокого уровня общего развития детей, в частности, более высокого уровня развития речи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053403"/>
            <a:ext cx="4876594" cy="1710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картинки сем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876"/>
            <a:ext cx="5572164" cy="3015681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71550" y="1268413"/>
            <a:ext cx="7239000" cy="3290887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предупреждения речевых нарушений у детей дошкольного возраста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764704"/>
            <a:ext cx="228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b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556792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активного участия родителей (законных представителей) в речевом развитии ребёнка;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Оказать квалифицированную помощь родителям (законным представителям) в профилактике нарушений речи ребёнка;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Разработать методические рекомендации для родителей (законных представителей)</a:t>
            </a:r>
          </a:p>
        </p:txBody>
      </p:sp>
      <p:pic>
        <p:nvPicPr>
          <p:cNvPr id="7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09120"/>
            <a:ext cx="3600970" cy="2166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4752528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75656" y="1988840"/>
          <a:ext cx="58326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s://cspsid-pechatniki.ru/800/600/https/ds03.infourok.ru/uploads/ex/0fe9/00057aa0-351033b7/img5.jpg"/>
          <p:cNvPicPr/>
          <p:nvPr/>
        </p:nvPicPr>
        <p:blipFill>
          <a:blip r:embed="rId7" cstate="print"/>
          <a:srcRect l="33208" t="69035" r="29442"/>
          <a:stretch>
            <a:fillRect/>
          </a:stretch>
        </p:blipFill>
        <p:spPr bwMode="auto">
          <a:xfrm>
            <a:off x="6300192" y="5085184"/>
            <a:ext cx="2736304" cy="15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КОЛЛЕКТИВНЫЕ ФОРМЫ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Картинки по запросу картинки сем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картинки сем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сем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3" y="1196752"/>
          <a:ext cx="8784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471845"/>
            <a:ext cx="4032448" cy="138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ИНДИВИДУАЛЬНЫЕ ФОРМЫ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489230"/>
            <a:ext cx="6234485" cy="1368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НАГЛЯДНЫЕ ФОРМЫ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04800" y="17526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692696"/>
            <a:ext cx="1368151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4968552" cy="45365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Работа с родителями (законными представителями) в семейном клубе «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ЛОгонёк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 профилактике речевых нарушений является важной,  неотъемлемой частью  работы учителя- логопеда в ДОУ.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Ранняя профилактика нарушений речевого развития имеет большие потенциальные возможности и может способствовать эффективным, качественным изменениям в речевом развитии детей, подготовке их к школьному обучению в полном объеме, росту компетентности родителей (законных представителей) в области коррекционной педагогики.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429024" cy="37147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3848" y="836712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423</Words>
  <Application>Microsoft Macintosh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Constantia</vt:lpstr>
      <vt:lpstr>Monotype Corsiva</vt:lpstr>
      <vt:lpstr>Times New Roman</vt:lpstr>
      <vt:lpstr>Wingdings</vt:lpstr>
      <vt:lpstr>Wingdings 2</vt:lpstr>
      <vt:lpstr>Поток</vt:lpstr>
      <vt:lpstr>Профилактика речевых нарушений в рамках семейного клуба «ЛОгонёк»</vt:lpstr>
      <vt:lpstr>Превентивное логопедическое воздействие</vt:lpstr>
      <vt:lpstr>Презентация PowerPoint</vt:lpstr>
      <vt:lpstr>Задачи</vt:lpstr>
      <vt:lpstr>Формы работы [3]  </vt:lpstr>
      <vt:lpstr>КОЛЛЕКТИВНЫЕ ФОРМЫ [3]</vt:lpstr>
      <vt:lpstr>   ИНДИВИДУАЛЬНЫЕ ФОРМЫ [3]</vt:lpstr>
      <vt:lpstr>НАГЛЯДНЫЕ ФОРМЫ [3]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клуб как эффективная форма работы с родителями</dc:title>
  <dc:creator>user</dc:creator>
  <cp:lastModifiedBy>Анна Можейко</cp:lastModifiedBy>
  <cp:revision>32</cp:revision>
  <dcterms:created xsi:type="dcterms:W3CDTF">2018-02-06T13:51:32Z</dcterms:created>
  <dcterms:modified xsi:type="dcterms:W3CDTF">2024-01-27T05:16:34Z</dcterms:modified>
</cp:coreProperties>
</file>