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7" r:id="rId1"/>
  </p:sldMasterIdLst>
  <p:sldIdLst>
    <p:sldId id="256" r:id="rId2"/>
    <p:sldId id="469" r:id="rId3"/>
    <p:sldId id="460" r:id="rId4"/>
    <p:sldId id="471" r:id="rId5"/>
    <p:sldId id="472" r:id="rId6"/>
    <p:sldId id="473" r:id="rId7"/>
    <p:sldId id="468" r:id="rId8"/>
    <p:sldId id="462" r:id="rId9"/>
    <p:sldId id="467" r:id="rId10"/>
    <p:sldId id="464" r:id="rId11"/>
    <p:sldId id="463" r:id="rId12"/>
    <p:sldId id="470" r:id="rId13"/>
    <p:sldId id="35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BC4F47D-9D43-4159-B4C9-6001E9E269AB}">
          <p14:sldIdLst>
            <p14:sldId id="256"/>
            <p14:sldId id="469"/>
            <p14:sldId id="460"/>
            <p14:sldId id="471"/>
            <p14:sldId id="472"/>
            <p14:sldId id="473"/>
            <p14:sldId id="468"/>
            <p14:sldId id="462"/>
            <p14:sldId id="467"/>
            <p14:sldId id="464"/>
            <p14:sldId id="463"/>
            <p14:sldId id="470"/>
            <p14:sldId id="35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72" autoAdjust="0"/>
    <p:restoredTop sz="89796" autoAdjust="0"/>
  </p:normalViewPr>
  <p:slideViewPr>
    <p:cSldViewPr snapToGrid="0">
      <p:cViewPr varScale="1">
        <p:scale>
          <a:sx n="114" d="100"/>
          <a:sy n="114" d="100"/>
        </p:scale>
        <p:origin x="1312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47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896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26211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5934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82557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6397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7264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9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730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977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41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010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542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915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706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095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821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809" r:id="rId12"/>
    <p:sldLayoutId id="2147483810" r:id="rId13"/>
    <p:sldLayoutId id="2147483811" r:id="rId14"/>
    <p:sldLayoutId id="2147483812" r:id="rId15"/>
    <p:sldLayoutId id="214748381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82090" y="4451455"/>
            <a:ext cx="8915399" cy="1126283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Подготовил:</a:t>
            </a:r>
          </a:p>
          <a:p>
            <a:pPr algn="r">
              <a:spcBef>
                <a:spcPts val="0"/>
              </a:spcBef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учитель-логопед</a:t>
            </a:r>
          </a:p>
          <a:p>
            <a:pPr algn="r">
              <a:spcBef>
                <a:spcPts val="0"/>
              </a:spcBef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МБДОУ «Детский сад «Непоседы»</a:t>
            </a:r>
          </a:p>
          <a:p>
            <a:pPr algn="r">
              <a:spcBef>
                <a:spcPts val="0"/>
              </a:spcBef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Пентегова Оксана Викторовна</a:t>
            </a:r>
          </a:p>
          <a:p>
            <a:pPr algn="ctr">
              <a:spcBef>
                <a:spcPts val="0"/>
              </a:spcBef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Тамбов</a:t>
            </a:r>
          </a:p>
          <a:p>
            <a:pPr algn="ctr">
              <a:spcBef>
                <a:spcPts val="0"/>
              </a:spcBef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2024 </a:t>
            </a:r>
          </a:p>
          <a:p>
            <a:pPr algn="r">
              <a:spcBef>
                <a:spcPts val="0"/>
              </a:spcBef>
            </a:pP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46907" y="887173"/>
            <a:ext cx="975058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Проведение досуговых мероприятий</a:t>
            </a:r>
          </a:p>
          <a:p>
            <a:pPr algn="ctr"/>
            <a:r>
              <a:rPr lang="ru-RU" sz="40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системе взаимодействия</a:t>
            </a:r>
          </a:p>
          <a:p>
            <a:pPr algn="ctr"/>
            <a:r>
              <a:rPr lang="ru-RU" sz="40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учителя-логопеда с родителями детей раннего дошкольного возраста   </a:t>
            </a:r>
            <a:endParaRPr lang="ru-RU" sz="40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2929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8437" y="326087"/>
            <a:ext cx="8195253" cy="1280890"/>
          </a:xfrm>
        </p:spPr>
        <p:txBody>
          <a:bodyPr>
            <a:noAutofit/>
          </a:bodyPr>
          <a:lstStyle/>
          <a:p>
            <a:pPr marL="342900" lvl="0" indent="-342900" algn="just">
              <a:buFont typeface="Wingdings" pitchFamily="2" charset="2"/>
              <a:buChar char="q"/>
            </a:pPr>
            <a:r>
              <a:rPr lang="ru-RU" sz="20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Непосредственное участие родителей (законных представителей) в досуговых мероприятиях –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наиболее продуктивный для речевого развития ребенка и самый эмоциональный вид деятельности. Родители могут активно участвовать в развитии речи своего ребенка, эмоционально поддерживать его речевую деятельность.</a:t>
            </a:r>
            <a:b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G:\М.О.(выступл-лог=родит)\ДЛЯ МОДЕРАТОРОВ\Заставки для лиц\фото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2836" y="2281287"/>
            <a:ext cx="6647526" cy="3993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7737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417275" y="186667"/>
            <a:ext cx="7678832" cy="2908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Досуг для детей раннего дошкольного возраста</a:t>
            </a:r>
          </a:p>
          <a:p>
            <a:pPr algn="ctr"/>
            <a:r>
              <a:rPr lang="ru-RU" sz="20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«Курочка-Ряба в гости к нам пришла!»</a:t>
            </a: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Целевая группа:</a:t>
            </a:r>
            <a:r>
              <a:rPr lang="ru-RU" sz="20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дети раннего дошкольного возраста, родители (законные представители).</a:t>
            </a:r>
          </a:p>
          <a:p>
            <a:pPr lvl="0" algn="just"/>
            <a:r>
              <a:rPr lang="ru-RU" sz="20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обучение родителей приемам и навыкам работы по развитию речевых навыков и использования их в домашних условиях.</a:t>
            </a:r>
          </a:p>
          <a:p>
            <a:pPr lvl="0" algn="ctr"/>
            <a:r>
              <a:rPr lang="ru-RU" sz="1100" b="1" dirty="0">
                <a:solidFill>
                  <a:srgbClr val="FF8427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ctr"/>
            <a:endParaRPr lang="ru-RU" sz="32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0" name="Picture 4" descr="C:\Users\Мама\AppData\Local\Packages\Microsoft.Windows.Photos_8wekyb3d8bbwe\TempState\ShareServiceTempFolder\фото-5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514" y="2825405"/>
            <a:ext cx="5178354" cy="3599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38642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18963" y="1012196"/>
            <a:ext cx="8216913" cy="3748714"/>
          </a:xfrm>
        </p:spPr>
        <p:txBody>
          <a:bodyPr>
            <a:normAutofit fontScale="90000"/>
          </a:bodyPr>
          <a:lstStyle/>
          <a:p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ru-RU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Список использованных источников</a:t>
            </a:r>
            <a:b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	Разумовская Е.Ю. Взаимодействие логопеда и родителей в процессе коррекционной работы с детьми. М., 2019.</a:t>
            </a:r>
            <a:b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	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Доронова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Т.Н. Взаимодействие дошкольного учреждения с родителями. // Дошкольное воспитание. № 1. 2004. С. 5-8.</a:t>
            </a:r>
            <a:b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	Давыдова О.И.,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Богословец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Л.Г. Работа с родителями. М., 2005.</a:t>
            </a:r>
            <a:b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	https://www.moi-detsad.ru/konsultac/konsultac2733.html</a:t>
            </a:r>
            <a:b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5734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60661" y="2098068"/>
            <a:ext cx="8911687" cy="2587054"/>
          </a:xfrm>
        </p:spPr>
        <p:txBody>
          <a:bodyPr>
            <a:noAutofit/>
          </a:bodyPr>
          <a:lstStyle/>
          <a:p>
            <a:pPr algn="ctr"/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СПАСИБО </a:t>
            </a:r>
            <a:br>
              <a:rPr lang="ru-RU" sz="6000" dirty="0">
                <a:latin typeface="Times New Roman" pitchFamily="18" charset="0"/>
                <a:cs typeface="Times New Roman" pitchFamily="18" charset="0"/>
              </a:rPr>
            </a:b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839822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23034" y="1004935"/>
            <a:ext cx="6817259" cy="4906287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800" dirty="0">
                <a:latin typeface="Times New Roman" pitchFamily="18" charset="0"/>
                <a:ea typeface="Calibri"/>
                <a:cs typeface="Times New Roman" pitchFamily="18" charset="0"/>
              </a:rPr>
              <a:t>Семья -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первая социальная общность, в которой закладываются основы личностных качеств ребёнка. Ребенок приобретает первоначальный опыт общения. Здесь же у него возникает чувство доверия к близким людям и окружающему миру, а уже на этой почве появляются познавательная и речевая активность, а так же многие другие личностные качества [1].</a:t>
            </a:r>
            <a:endParaRPr lang="ru-RU" sz="28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102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558216" y="1403160"/>
            <a:ext cx="8911687" cy="358032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Работа по взаимодействию учителя-логопеда с родителями</a:t>
            </a:r>
            <a:b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состоит из трех блоков:</a:t>
            </a:r>
            <a:b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информационно-аналитического, </a:t>
            </a:r>
          </a:p>
          <a:p>
            <a:pPr algn="ctr">
              <a:lnSpc>
                <a:spcPct val="150000"/>
              </a:lnSpc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практического и контрольно-оценочного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[2]</a:t>
            </a:r>
            <a:b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210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11879" y="624110"/>
            <a:ext cx="5730241" cy="64081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FF8427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Информационно-аналитический блок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438400" y="1264920"/>
            <a:ext cx="9113520" cy="46530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Предполагает сбор и анализ сведений о родителях и детях, изучение семей, их трудностей и запросов, а также выявление готовности семьи оказывать помощь в развитии речи ребенка. Эти задачи и определяют формы и методы дальнейшей работы учителя-логопеда. 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 ним относятся: опрос, анкетирование, патронаж, интервьюирование, наблюдение, изучение медицинских карт и различные диагностические методики. Обследование семьи проводится комплексно: логопедом, дефектологом, психологом. У каждого специалиста определён круг изучаемых вопросов, которые в общей сложности дают достаточно цельное представление о каждой семье.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28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54679" y="776510"/>
            <a:ext cx="7620001" cy="477085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Второй блок  работы по взаимодействию учителя-логопеда с родителями условно назван </a:t>
            </a:r>
            <a:r>
              <a:rPr lang="ru-RU" sz="2400" b="1" dirty="0">
                <a:solidFill>
                  <a:srgbClr val="FF8427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практическим</a:t>
            </a:r>
            <a:r>
              <a:rPr lang="ru-RU" sz="2400" dirty="0">
                <a:solidFill>
                  <a:srgbClr val="FF8427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000" dirty="0">
                <a:solidFill>
                  <a:srgbClr val="FF8427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потому что в нем содержится информация, направленная на решение конкретных задач, которые связаны с развитием речи детей. В этот блок входят такие формы работы с родителями как досуговые мероприятия: праздники, развлечения, игровые тренинги, совместные досуги. </a:t>
            </a:r>
            <a:b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0631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2965" y="806990"/>
            <a:ext cx="8181755" cy="288109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Итоговый, </a:t>
            </a:r>
            <a:r>
              <a:rPr lang="ru-RU" sz="2400" b="1" dirty="0">
                <a:solidFill>
                  <a:srgbClr val="FF8427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контрольно-оценочный блок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это анализ эффективности (количественный и качественный) мероприятий, которые проводятся учителем-логопедом для определения эффективности усилий, затраченных на взаимодействие с родителями 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[2]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470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1719" y="1031514"/>
            <a:ext cx="7921781" cy="4174228"/>
          </a:xfrm>
        </p:spPr>
        <p:txBody>
          <a:bodyPr>
            <a:normAutofit fontScale="90000"/>
          </a:bodyPr>
          <a:lstStyle/>
          <a:p>
            <a:pPr algn="just">
              <a:spcAft>
                <a:spcPts val="0"/>
              </a:spcAft>
            </a:pPr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Одним из наиболее продуктивных методов пропедевтической работы с детьми раннего дошкольного возраста, которые используются специалистами ДОО, является проведение совместных досуговых мероприятий и праздников. </a:t>
            </a:r>
            <a:br>
              <a:rPr lang="ru-RU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br>
              <a:rPr lang="ru-RU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/>
                <a:ea typeface="Times New Roman"/>
                <a:cs typeface="Times New Roman"/>
              </a:rPr>
              <a:t> </a:t>
            </a:r>
            <a:br>
              <a:rPr lang="ru-RU" sz="2800" dirty="0"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3773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8453" y="415880"/>
            <a:ext cx="8911687" cy="507573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СТУПЕНИ ВЗАИМОДЕЙСТВИЯ С РОДИТЕЛЯМИ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G:\М.О.(выступл-лог=родит)\ДЛЯ МОДЕРАТОРОВ\Заставки для лиц\фото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8344" y="1937442"/>
            <a:ext cx="8030425" cy="4517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2242212" y="948526"/>
            <a:ext cx="8911687" cy="98891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342900" indent="-342900">
              <a:buFont typeface="Wingdings" pitchFamily="2" charset="2"/>
              <a:buChar char="q"/>
            </a:pPr>
            <a:r>
              <a:rPr lang="ru-RU" sz="20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Присутствие родителей (законных представителей) на досуговых мероприятиях, организованных учителем-логопедом.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Это дает им возможность оценить и обобщить речевые особенности своего ребенка.</a:t>
            </a:r>
          </a:p>
        </p:txBody>
      </p:sp>
    </p:spTree>
    <p:extLst>
      <p:ext uri="{BB962C8B-B14F-4D97-AF65-F5344CB8AC3E}">
        <p14:creationId xmlns:p14="http://schemas.microsoft.com/office/powerpoint/2010/main" val="867089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17687" y="316292"/>
            <a:ext cx="9469151" cy="1517056"/>
          </a:xfrm>
        </p:spPr>
        <p:txBody>
          <a:bodyPr>
            <a:noAutofit/>
          </a:bodyPr>
          <a:lstStyle/>
          <a:p>
            <a:pPr marL="285750" lvl="0" indent="-285750">
              <a:buFont typeface="Wingdings" pitchFamily="2" charset="2"/>
              <a:buChar char="q"/>
            </a:pPr>
            <a:r>
              <a:rPr lang="ru-RU" sz="20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Участие родителей (законных представителей) в подготовке досуговых мероприятий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(они вовлекаются в работу по созданию атрибутов, наглядных материалов), что способствует речевому развитию детей раннего дошкольного возраста.</a:t>
            </a:r>
            <a:b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Мама\AppData\Local\Packages\Microsoft.Windows.Photos_8wekyb3d8bbwe\TempState\ShareServiceTempFolder\фото-3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3967" y="1833348"/>
            <a:ext cx="6816326" cy="4648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0979275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Красный и оранжевый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865</TotalTime>
  <Words>577</Words>
  <Application>Microsoft Macintosh PowerPoint</Application>
  <PresentationFormat>Широкоэкранный</PresentationFormat>
  <Paragraphs>30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Calibri</vt:lpstr>
      <vt:lpstr>Century Gothic</vt:lpstr>
      <vt:lpstr>Times New Roman</vt:lpstr>
      <vt:lpstr>Wingdings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Информационно-аналитический блок</vt:lpstr>
      <vt:lpstr>Второй блок  работы по взаимодействию учителя-логопеда с родителями условно назван практическим, потому что в нем содержится информация, направленная на решение конкретных задач, которые связаны с развитием речи детей. В этот блок входят такие формы работы с родителями как досуговые мероприятия: праздники, развлечения, игровые тренинги, совместные досуги.  </vt:lpstr>
      <vt:lpstr>Итоговый, контрольно-оценочный блок – это анализ эффективности (количественный и качественный) мероприятий, которые проводятся учителем-логопедом для определения эффективности усилий, затраченных на взаимодействие с родителями [2].</vt:lpstr>
      <vt:lpstr>Одним из наиболее продуктивных методов пропедевтической работы с детьми раннего дошкольного возраста, которые используются специалистами ДОО, является проведение совместных досуговых мероприятий и праздников.         </vt:lpstr>
      <vt:lpstr>ОСНОВНЫЕ СТУПЕНИ ВЗАИМОДЕЙСТВИЯ С РОДИТЕЛЯМИ</vt:lpstr>
      <vt:lpstr> Участие родителей (законных представителей) в подготовке досуговых мероприятий (они вовлекаются в работу по созданию атрибутов, наглядных материалов), что способствует речевому развитию детей раннего дошкольного возраста. </vt:lpstr>
      <vt:lpstr>Непосредственное участие родителей (законных представителей) в досуговых мероприятиях – наиболее продуктивный для речевого развития ребенка и самый эмоциональный вид деятельности. Родители могут активно участвовать в развитии речи своего ребенка, эмоционально поддерживать его речевую деятельность. </vt:lpstr>
      <vt:lpstr>Презентация PowerPoint</vt:lpstr>
      <vt:lpstr>                           Список использованных источников  1. Разумовская Е.Ю. Взаимодействие логопеда и родителей в процессе коррекционной работы с детьми. М., 2019. 2. Доронова Т.Н. Взаимодействие дошкольного учреждения с родителями. // Дошкольное воспитание. № 1. 2004. С. 5-8. 3. Давыдова О.И., Богословец Л.Г. Работа с родителями. М., 2005. 4. https://www.moi-detsad.ru/konsultac/konsultac2733.html   </vt:lpstr>
      <vt:lpstr>СПАСИБО 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Анна Можейко</cp:lastModifiedBy>
  <cp:revision>87</cp:revision>
  <dcterms:created xsi:type="dcterms:W3CDTF">2023-01-14T16:29:13Z</dcterms:created>
  <dcterms:modified xsi:type="dcterms:W3CDTF">2024-01-27T04:48:18Z</dcterms:modified>
</cp:coreProperties>
</file>