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617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861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94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81027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258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175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969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109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306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285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01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749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857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518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759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027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50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A3EE66-3F94-4814-9971-72F50FF1CEC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0AF9-2891-446F-B3B8-56C9A824D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545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kp-rao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5A206-2C00-4007-908C-D5EE682F3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26435"/>
            <a:ext cx="8825658" cy="3329581"/>
          </a:xfrm>
        </p:spPr>
        <p:txBody>
          <a:bodyPr/>
          <a:lstStyle/>
          <a:p>
            <a:r>
              <a:rPr lang="ru-RU" sz="3600" b="1" dirty="0" smtClean="0"/>
              <a:t>«ЦИФРОВЫЕ ОБРАЗОВАТЕЛЬНЫЕ ТЕХНОЛОГИИ В РАБОТЕ ПЕДАГОГА-ПСИХОЛОГА.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B476E4-8E6A-471F-81C0-7B2C2369C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984" y="3551086"/>
            <a:ext cx="9882090" cy="137020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ресурсные возможности сайтов института коррекционной педагогики и фонда помощи </a:t>
            </a:r>
            <a:r>
              <a:rPr lang="ru-RU" sz="3600" b="1" dirty="0" smtClean="0"/>
              <a:t>детям»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21705" y="5816181"/>
            <a:ext cx="205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Тамбов </a:t>
            </a:r>
          </a:p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0919" y="5321507"/>
            <a:ext cx="566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/>
              <a:t>Торгашина</a:t>
            </a:r>
            <a:r>
              <a:rPr lang="ru-RU" sz="2000" dirty="0" smtClean="0"/>
              <a:t> И.Р.,</a:t>
            </a:r>
          </a:p>
          <a:p>
            <a:pPr algn="r"/>
            <a:r>
              <a:rPr lang="ru-RU" sz="2000" dirty="0" smtClean="0"/>
              <a:t>педагог-психолог </a:t>
            </a:r>
          </a:p>
          <a:p>
            <a:pPr algn="r"/>
            <a:r>
              <a:rPr lang="ru-RU" sz="2000" dirty="0" smtClean="0"/>
              <a:t>МАОУ «СОШ № 33»</a:t>
            </a:r>
          </a:p>
        </p:txBody>
      </p:sp>
    </p:spTree>
    <p:extLst>
      <p:ext uri="{BB962C8B-B14F-4D97-AF65-F5344CB8AC3E}">
        <p14:creationId xmlns:p14="http://schemas.microsoft.com/office/powerpoint/2010/main" xmlns="" val="3251460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5789B9E-6005-434C-B80D-A4B9C831F1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1680" y="265152"/>
            <a:ext cx="6176887" cy="2883489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44CFD208-B17A-4396-8A0F-D321A433E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7377" y="242386"/>
            <a:ext cx="5334741" cy="3242686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D07334D-BBE0-4AC0-AF20-1E308E070A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27" y="3657600"/>
            <a:ext cx="5951150" cy="29119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4716602-7EEF-44FB-923E-4CE40DB952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3547" y="3308622"/>
            <a:ext cx="5522944" cy="33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139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507534C-3F43-4567-9A98-8A13301F12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0082" y="2708695"/>
            <a:ext cx="5925043" cy="37904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568B4-6299-454E-94FF-87857DF3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31949"/>
            <a:ext cx="11030074" cy="823991"/>
          </a:xfrm>
        </p:spPr>
        <p:txBody>
          <a:bodyPr/>
          <a:lstStyle/>
          <a:p>
            <a:pPr algn="ctr"/>
            <a:r>
              <a:rPr lang="ru-RU" sz="3600" dirty="0" smtClean="0"/>
              <a:t>Дистанционное обучение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05D93A6-EAED-4564-970F-E3DC76C304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5754" y="1218445"/>
            <a:ext cx="6390592" cy="313789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D14B6EE2-E1CF-49D0-B285-3D5FB90AF5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148643" y="1962842"/>
            <a:ext cx="5771070" cy="3567259"/>
          </a:xfrm>
        </p:spPr>
      </p:pic>
    </p:spTree>
    <p:extLst>
      <p:ext uri="{BB962C8B-B14F-4D97-AF65-F5344CB8AC3E}">
        <p14:creationId xmlns:p14="http://schemas.microsoft.com/office/powerpoint/2010/main" xmlns="" val="781516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0ABA6C-08D6-4A9D-8450-3EA2BF3EF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540" y="724487"/>
            <a:ext cx="3401062" cy="6902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ФРЦ ОВЗ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6ABDC8-38EF-47D5-BB72-3BDE8B2FA8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663" y="1916129"/>
            <a:ext cx="7249858" cy="468528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56B2C8D-038A-4BA2-A89A-77A0DEB9A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35570" y="291092"/>
            <a:ext cx="7516166" cy="4584257"/>
          </a:xfrm>
        </p:spPr>
      </p:pic>
    </p:spTree>
    <p:extLst>
      <p:ext uri="{BB962C8B-B14F-4D97-AF65-F5344CB8AC3E}">
        <p14:creationId xmlns:p14="http://schemas.microsoft.com/office/powerpoint/2010/main" xmlns="" val="3665371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8D06A-63FA-4EF9-977D-D6975C40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51008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Фонд помощи </a:t>
            </a:r>
            <a:r>
              <a:rPr lang="ru-RU" dirty="0" smtClean="0"/>
              <a:t>детям</a:t>
            </a:r>
            <a:br>
              <a:rPr lang="ru-RU" dirty="0" smtClean="0"/>
            </a:br>
            <a:r>
              <a:rPr lang="en-US" dirty="0" smtClean="0"/>
              <a:t>https://fond-detyam.ru</a:t>
            </a:r>
            <a:r>
              <a:rPr lang="en-US" dirty="0" smtClean="0"/>
              <a:t>/ </a:t>
            </a:r>
            <a:r>
              <a:rPr lang="en-US" dirty="0" smtClean="0"/>
              <a:t>[2]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DE6B933-2280-4F3C-86FC-90CBBC38F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084" y="1664898"/>
            <a:ext cx="10202357" cy="4869682"/>
          </a:xfrm>
        </p:spPr>
      </p:pic>
    </p:spTree>
    <p:extLst>
      <p:ext uri="{BB962C8B-B14F-4D97-AF65-F5344CB8AC3E}">
        <p14:creationId xmlns:p14="http://schemas.microsoft.com/office/powerpoint/2010/main" xmlns="" val="41147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38C0DD-EFA3-4BDB-A696-A112DBDA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00" y="207637"/>
            <a:ext cx="10931600" cy="728968"/>
          </a:xfrm>
        </p:spPr>
        <p:txBody>
          <a:bodyPr/>
          <a:lstStyle/>
          <a:p>
            <a:pPr algn="ctr"/>
            <a:r>
              <a:rPr lang="ru-RU" sz="3200" dirty="0"/>
              <a:t>О </a:t>
            </a:r>
            <a:r>
              <a:rPr lang="ru-RU" sz="3200" dirty="0" smtClean="0"/>
              <a:t>фонде </a:t>
            </a:r>
            <a:r>
              <a:rPr lang="en-US" sz="3200" dirty="0" smtClean="0"/>
              <a:t>[2]</a:t>
            </a: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1652413-C245-414C-A496-F93B596B2D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241" y="1673525"/>
            <a:ext cx="7723344" cy="4864509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4F7104E2-3B24-473B-8C36-DB573BA55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2738" y="1016449"/>
            <a:ext cx="6691330" cy="5177316"/>
          </a:xfrm>
        </p:spPr>
      </p:pic>
    </p:spTree>
    <p:extLst>
      <p:ext uri="{BB962C8B-B14F-4D97-AF65-F5344CB8AC3E}">
        <p14:creationId xmlns:p14="http://schemas.microsoft.com/office/powerpoint/2010/main" xmlns="" val="817955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98796EC-B147-4D12-9B24-95BD0F4E5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7547" y="369695"/>
            <a:ext cx="7540711" cy="249427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1342FE-DB56-4928-BCF2-59419DD08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71" y="788223"/>
            <a:ext cx="3881886" cy="859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/>
              <a:t>Главная страница сайта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57B74D-809A-4785-8994-58CF9594D7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386" y="3046506"/>
            <a:ext cx="6595493" cy="33977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5676AB-07DE-4C98-93CE-0C75A7E5C2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1442" y="2654708"/>
            <a:ext cx="6911365" cy="32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528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BF63C-CD3C-496B-A975-8BA7E3A5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98" y="5788601"/>
            <a:ext cx="8825657" cy="63263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Гранты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226603-0A3C-47D6-855C-4CD9BDF950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5" b="13335"/>
          <a:stretch>
            <a:fillRect/>
          </a:stretch>
        </p:blipFill>
        <p:spPr>
          <a:xfrm>
            <a:off x="514931" y="407962"/>
            <a:ext cx="11239451" cy="4957668"/>
          </a:xfrm>
        </p:spPr>
      </p:pic>
    </p:spTree>
    <p:extLst>
      <p:ext uri="{BB962C8B-B14F-4D97-AF65-F5344CB8AC3E}">
        <p14:creationId xmlns:p14="http://schemas.microsoft.com/office/powerpoint/2010/main" xmlns="" val="2707683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D822B-F2A4-4319-AA59-D7FA8934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157" y="207101"/>
            <a:ext cx="9404723" cy="1058991"/>
          </a:xfrm>
        </p:spPr>
        <p:txBody>
          <a:bodyPr/>
          <a:lstStyle/>
          <a:p>
            <a:pPr algn="ctr"/>
            <a:r>
              <a:rPr lang="ru-RU" dirty="0"/>
              <a:t>Всероссийские проекты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4E3B2B9-6291-4D93-BCDA-D369B83F7B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05909" y="1853702"/>
            <a:ext cx="5526421" cy="4749987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FF9E07A-C4D8-42D3-A6B6-B9F46AB49F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9686" y="1074653"/>
            <a:ext cx="7420676" cy="4696419"/>
          </a:xfrm>
        </p:spPr>
      </p:pic>
    </p:spTree>
    <p:extLst>
      <p:ext uri="{BB962C8B-B14F-4D97-AF65-F5344CB8AC3E}">
        <p14:creationId xmlns:p14="http://schemas.microsoft.com/office/powerpoint/2010/main" xmlns="" val="4056162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4A17F8-CDE6-4455-9EBD-6D719FF0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09" y="228167"/>
            <a:ext cx="11483754" cy="850136"/>
          </a:xfrm>
        </p:spPr>
        <p:txBody>
          <a:bodyPr/>
          <a:lstStyle/>
          <a:p>
            <a:pPr algn="ctr"/>
            <a:r>
              <a:rPr lang="ru-RU" dirty="0" smtClean="0"/>
              <a:t>Лучшие практики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16CB652-DC61-43D6-B7F6-C0C8448CB6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35570" y="1215711"/>
            <a:ext cx="7577148" cy="4766271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D11BCC6-1BE4-47A8-8A5D-F3C95E07A6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5442" y="1878935"/>
            <a:ext cx="7427343" cy="4606507"/>
          </a:xfrm>
        </p:spPr>
      </p:pic>
    </p:spTree>
    <p:extLst>
      <p:ext uri="{BB962C8B-B14F-4D97-AF65-F5344CB8AC3E}">
        <p14:creationId xmlns:p14="http://schemas.microsoft.com/office/powerpoint/2010/main" xmlns="" val="3382128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345" y="452718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4685" y="2812043"/>
            <a:ext cx="8946541" cy="21395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</a:t>
            </a:r>
            <a:r>
              <a:rPr lang="en-US" sz="3200" dirty="0" smtClean="0"/>
              <a:t>https://ikp-rao.ru/institut/ob-institute/</a:t>
            </a:r>
            <a:endParaRPr lang="ru-RU" sz="3200" dirty="0" smtClean="0"/>
          </a:p>
          <a:p>
            <a:r>
              <a:rPr lang="ru-RU" sz="3200" dirty="0" smtClean="0"/>
              <a:t>2. </a:t>
            </a:r>
            <a:r>
              <a:rPr lang="en-US" sz="3200" dirty="0" smtClean="0"/>
              <a:t>https://fond-detyam.ru/o-fonde/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89B90-E0BA-41B3-A82F-45900D4D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12" y="229773"/>
            <a:ext cx="10637158" cy="1400530"/>
          </a:xfrm>
        </p:spPr>
        <p:txBody>
          <a:bodyPr/>
          <a:lstStyle/>
          <a:p>
            <a:pPr algn="ctr"/>
            <a:r>
              <a:rPr lang="ru-RU" dirty="0"/>
              <a:t>Институт коррекционной </a:t>
            </a:r>
            <a:r>
              <a:rPr lang="ru-RU" dirty="0" smtClean="0"/>
              <a:t>педагогики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ikp-rao.ru/</a:t>
            </a:r>
            <a:r>
              <a:rPr lang="en-US" dirty="0" smtClean="0"/>
              <a:t> [1]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BE3A6BE-B6AE-40FC-9FDF-67C8246DE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7365" y="1588069"/>
            <a:ext cx="10714009" cy="5003566"/>
          </a:xfrm>
        </p:spPr>
      </p:pic>
    </p:spTree>
    <p:extLst>
      <p:ext uri="{BB962C8B-B14F-4D97-AF65-F5344CB8AC3E}">
        <p14:creationId xmlns:p14="http://schemas.microsoft.com/office/powerpoint/2010/main" xmlns="" val="17869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752C13-E77C-4714-9C62-CA0A0C98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531083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06B66-A3F6-439C-B6A1-F0244064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55" y="181154"/>
            <a:ext cx="4166559" cy="776377"/>
          </a:xfrm>
        </p:spPr>
        <p:txBody>
          <a:bodyPr/>
          <a:lstStyle/>
          <a:p>
            <a:r>
              <a:rPr lang="ru-RU" sz="3600" dirty="0"/>
              <a:t>Об </a:t>
            </a:r>
            <a:r>
              <a:rPr lang="ru-RU" sz="3600" dirty="0" smtClean="0"/>
              <a:t>институте </a:t>
            </a:r>
            <a:r>
              <a:rPr lang="en-US" sz="3600" dirty="0" smtClean="0"/>
              <a:t>[1]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ACF091F-B3D6-417D-B12F-39022DF17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887" y="1227926"/>
            <a:ext cx="8893270" cy="5325306"/>
          </a:xfrm>
        </p:spPr>
      </p:pic>
    </p:spTree>
    <p:extLst>
      <p:ext uri="{BB962C8B-B14F-4D97-AF65-F5344CB8AC3E}">
        <p14:creationId xmlns:p14="http://schemas.microsoft.com/office/powerpoint/2010/main" xmlns="" val="2647247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B27993-0671-4332-89C6-8F1017AB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7" y="452718"/>
            <a:ext cx="10579907" cy="1400530"/>
          </a:xfrm>
        </p:spPr>
        <p:txBody>
          <a:bodyPr/>
          <a:lstStyle/>
          <a:p>
            <a:pPr algn="ctr"/>
            <a:r>
              <a:rPr lang="ru-RU" dirty="0" smtClean="0"/>
              <a:t>Главная страница института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5EC01CA-1B68-4F55-A136-EED700D84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7497" y="1328470"/>
            <a:ext cx="5656795" cy="417518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ADA3A6B-7C15-4AAE-9C0C-5332A9856A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0634" y="2331124"/>
            <a:ext cx="5684808" cy="4229433"/>
          </a:xfrm>
        </p:spPr>
      </p:pic>
    </p:spTree>
    <p:extLst>
      <p:ext uri="{BB962C8B-B14F-4D97-AF65-F5344CB8AC3E}">
        <p14:creationId xmlns:p14="http://schemas.microsoft.com/office/powerpoint/2010/main" xmlns="" val="2336878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81FFE-DC7B-4206-8FA7-A58DA7D7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15" y="5857336"/>
            <a:ext cx="9001919" cy="65129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Наука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21B500-7D45-442A-B8DC-9339A77C8B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29672" y="351048"/>
            <a:ext cx="10350161" cy="5195737"/>
          </a:xfrm>
        </p:spPr>
      </p:pic>
    </p:spTree>
    <p:extLst>
      <p:ext uri="{BB962C8B-B14F-4D97-AF65-F5344CB8AC3E}">
        <p14:creationId xmlns:p14="http://schemas.microsoft.com/office/powerpoint/2010/main" xmlns="" val="2641389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82852-1285-4834-AEA9-B126988F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73803" cy="910256"/>
          </a:xfrm>
        </p:spPr>
        <p:txBody>
          <a:bodyPr/>
          <a:lstStyle/>
          <a:p>
            <a:pPr algn="ctr"/>
            <a:r>
              <a:rPr lang="ru-RU" dirty="0" smtClean="0"/>
              <a:t>Интересные </a:t>
            </a:r>
            <a:r>
              <a:rPr lang="ru-RU" dirty="0"/>
              <a:t>работы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C75102B-F44A-44FD-A1CD-13393233C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0878" y="1312806"/>
            <a:ext cx="5553527" cy="454452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C058693-4EE7-49D9-8C63-5DD396F7A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9832" y="2130725"/>
            <a:ext cx="5785451" cy="4436075"/>
          </a:xfrm>
        </p:spPr>
      </p:pic>
    </p:spTree>
    <p:extLst>
      <p:ext uri="{BB962C8B-B14F-4D97-AF65-F5344CB8AC3E}">
        <p14:creationId xmlns:p14="http://schemas.microsoft.com/office/powerpoint/2010/main" xmlns="" val="3777549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34A5E-36CA-4A7E-AE57-BC448E1D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537704" cy="729101"/>
          </a:xfrm>
        </p:spPr>
        <p:txBody>
          <a:bodyPr/>
          <a:lstStyle/>
          <a:p>
            <a:pPr algn="ctr"/>
            <a:r>
              <a:rPr lang="ru-RU" sz="3200" dirty="0" smtClean="0"/>
              <a:t>Образование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7F79BF-88C4-4004-A204-3DE870DFA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794" y="1302589"/>
            <a:ext cx="11353227" cy="5037826"/>
          </a:xfrm>
        </p:spPr>
      </p:pic>
    </p:spTree>
    <p:extLst>
      <p:ext uri="{BB962C8B-B14F-4D97-AF65-F5344CB8AC3E}">
        <p14:creationId xmlns:p14="http://schemas.microsoft.com/office/powerpoint/2010/main" xmlns="" val="2865135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16D7B4-11AD-4AE3-9F45-4FE766F6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64" y="541628"/>
            <a:ext cx="3672955" cy="821346"/>
          </a:xfrm>
        </p:spPr>
        <p:txBody>
          <a:bodyPr/>
          <a:lstStyle/>
          <a:p>
            <a:r>
              <a:rPr lang="ru-RU" sz="3600" dirty="0"/>
              <a:t>Мероприятия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9504C2A-8B21-40F1-BB9B-958552C01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35902" y="456440"/>
            <a:ext cx="7029803" cy="455550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FB5A79-916D-4B0D-A718-1FB93ADB4D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261" y="1774771"/>
            <a:ext cx="6434859" cy="46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048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D431C-6050-41ED-9407-3EE23B2C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06" y="5936061"/>
            <a:ext cx="8622091" cy="45066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Проекты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2ECF3C-E0A7-45CF-AB79-70F64633D7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5" b="13335"/>
          <a:stretch>
            <a:fillRect/>
          </a:stretch>
        </p:blipFill>
        <p:spPr>
          <a:xfrm>
            <a:off x="319177" y="253980"/>
            <a:ext cx="7710013" cy="392983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C8D6D90-AC01-4801-8CC0-1950144CD1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989" y="1186442"/>
            <a:ext cx="6002752" cy="42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055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86</Words>
  <Application>Microsoft Office PowerPoint</Application>
  <PresentationFormat>Произвольный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«ЦИФРОВЫЕ ОБРАЗОВАТЕЛЬНЫЕ ТЕХНОЛОГИИ В РАБОТЕ ПЕДАГОГА-ПСИХОЛОГА.</vt:lpstr>
      <vt:lpstr>Институт коррекционной педагогики https://ikp-rao.ru/ [1]</vt:lpstr>
      <vt:lpstr>Об институте [1]</vt:lpstr>
      <vt:lpstr>Главная страница института</vt:lpstr>
      <vt:lpstr>Наука</vt:lpstr>
      <vt:lpstr>Интересные работы</vt:lpstr>
      <vt:lpstr>Образование</vt:lpstr>
      <vt:lpstr>Мероприятия</vt:lpstr>
      <vt:lpstr>Проекты</vt:lpstr>
      <vt:lpstr>Слайд 10</vt:lpstr>
      <vt:lpstr>Дистанционное обучение</vt:lpstr>
      <vt:lpstr>Слайд 12</vt:lpstr>
      <vt:lpstr>Фонд помощи детям https://fond-detyam.ru/ [2]</vt:lpstr>
      <vt:lpstr>О фонде [2]</vt:lpstr>
      <vt:lpstr>Слайд 15</vt:lpstr>
      <vt:lpstr>Гранты</vt:lpstr>
      <vt:lpstr>Всероссийские проекты</vt:lpstr>
      <vt:lpstr>Лучшие практики</vt:lpstr>
      <vt:lpstr>Список использованных источников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технологии в работе педагога-психолога</dc:title>
  <dc:creator>Пользователь</dc:creator>
  <cp:lastModifiedBy>HP</cp:lastModifiedBy>
  <cp:revision>31</cp:revision>
  <dcterms:created xsi:type="dcterms:W3CDTF">2023-02-15T17:58:34Z</dcterms:created>
  <dcterms:modified xsi:type="dcterms:W3CDTF">2023-03-04T11:07:47Z</dcterms:modified>
</cp:coreProperties>
</file>