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0" r:id="rId6"/>
    <p:sldId id="267" r:id="rId7"/>
    <p:sldId id="264" r:id="rId8"/>
    <p:sldId id="258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4"/>
    <p:restoredTop sz="94694"/>
  </p:normalViewPr>
  <p:slideViewPr>
    <p:cSldViewPr>
      <p:cViewPr varScale="1">
        <p:scale>
          <a:sx n="87" d="100"/>
          <a:sy n="87" d="100"/>
        </p:scale>
        <p:origin x="19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ndaumnikov.com/pages/about-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fectologiya.pro/webinars/12_02_2021_13/ispolzovanie_vizualno_ritmicheskix_posobij_pri_korrekczii_narushenij_ustnoj_i_pismennoj_rechi_u_doshkolnikov_i_mladshix_shkolnikov_s_ovz_avtorskij_podxod/" TargetMode="External"/><Relationship Id="rId5" Type="http://schemas.openxmlformats.org/officeDocument/2006/relationships/hyperlink" Target="https://mamaznayka.ru/training" TargetMode="External"/><Relationship Id="rId4" Type="http://schemas.openxmlformats.org/officeDocument/2006/relationships/hyperlink" Target="https://geokont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48237"/>
            <a:ext cx="74168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коррекционной работе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учителя-логопеда образовательной организации</a:t>
            </a:r>
          </a:p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Григорьева К.В.,</a:t>
            </a:r>
          </a:p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1468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4828" y="3762509"/>
            <a:ext cx="4036748" cy="23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Нищева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В.   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Различайка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Игры для развития фонетико-фонематической стороны речи у старших дошкольников. СПб.: Детство-Пресс, 2009.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https://bandaumnikov.com/pages/about-us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https://geokont.ru/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mamaznayka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training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https://www.defectologiya.pro/webinars/12_02_2021_13/ispolzovanie_vizualno_ritmicheskix_posobij_pri_korrekczii_narushenij_ustnoj_i_pismennoj_rechi_u_doshkolnikov_i_mladshix_shkolnikov_s_ovz_avtorskij_podxod/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2768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 flipV="1">
            <a:off x="0" y="4503607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«Поющий коврик»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021288"/>
            <a:ext cx="8820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формирование фонематических процессов</a:t>
            </a:r>
          </a:p>
        </p:txBody>
      </p:sp>
      <p:pic>
        <p:nvPicPr>
          <p:cNvPr id="15" name="Picture 5" descr="D:\моя работа\Тамбов сш №33\методработа тамбов\выступление на  городском МО 2023\фото\IMG_2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960440" cy="29268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6056" y="134076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«Звуковое домино»</a:t>
            </a:r>
            <a:endParaRPr lang="ru-RU" sz="2800" dirty="0"/>
          </a:p>
        </p:txBody>
      </p:sp>
      <p:pic>
        <p:nvPicPr>
          <p:cNvPr id="12" name="Picture 6" descr="D:\моя работа\Тамбов сш №33\методработа тамбов\выступление на  городском МО 2023\фото\IMG_2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48880"/>
            <a:ext cx="3979983" cy="32155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504" y="18864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Модифицированные игры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960"/>
            <a:ext cx="9144000" cy="6956960"/>
          </a:xfrm>
          <a:prstGeom prst="rect">
            <a:avLst/>
          </a:prstGeom>
          <a:noFill/>
        </p:spPr>
      </p:pic>
      <p:sp>
        <p:nvSpPr>
          <p:cNvPr id="3074" name="AutoShape 2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52595" y="476672"/>
            <a:ext cx="46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«Логопедические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ходилки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55977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формирование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фонематических представлений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:\моя работа\Тамбов сш №33\методработа тамбов\выступление на  городском МО 2023\фото\IMG_2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6411632" cy="436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3074" name="AutoShape 2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44801" y="176245"/>
            <a:ext cx="3654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Буквенное лото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4522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запоминание букв, формирование умения определять первый звук в словах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D:\моя работа\Тамбов сш №33\методработа тамбов\выступление на  городском МО 2023\фото\IMG_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034418" cy="377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Словознайка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основу взят сюжет игры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Зверобуквы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издательства настольных игр и развивающих пособий «Банда умников», разработчик  С. Пархоменко)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 descr="D:\моя работа\Тамбов сш №33\методработа тамбов\выступление на  городском МО 2023\фото\IMG_2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2837" y="-8129588"/>
            <a:ext cx="3642461" cy="5119200"/>
          </a:xfrm>
          <a:prstGeom prst="rect">
            <a:avLst/>
          </a:prstGeom>
          <a:noFill/>
        </p:spPr>
      </p:pic>
      <p:pic>
        <p:nvPicPr>
          <p:cNvPr id="1028" name="Picture 4" descr="D:\моя работа\Тамбов сш №33\методработа тамбов\выступление на  городском МО 2023\фото\IMG_2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770" y="1916832"/>
            <a:ext cx="3416229" cy="480124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1999" y="3212976"/>
            <a:ext cx="4374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формирование умения определять наличие 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последовательность звуков в слове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pic>
        <p:nvPicPr>
          <p:cNvPr id="2051" name="Picture 3" descr="D:\моя работа\Тамбов сш №33\методработа тамбов\выступление на  городском МО 2023\фото\IMG_2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2854697" cy="2516515"/>
          </a:xfrm>
          <a:prstGeom prst="rect">
            <a:avLst/>
          </a:prstGeom>
          <a:noFill/>
        </p:spPr>
      </p:pic>
      <p:pic>
        <p:nvPicPr>
          <p:cNvPr id="2052" name="Picture 4" descr="D:\моя работа\Тамбов сш №33\методработа тамбов\выступление на  городском МО 2023\фото\IMG_2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2945628" cy="2698052"/>
          </a:xfrm>
          <a:prstGeom prst="rect">
            <a:avLst/>
          </a:prstGeom>
          <a:noFill/>
        </p:spPr>
      </p:pic>
      <p:pic>
        <p:nvPicPr>
          <p:cNvPr id="2053" name="Picture 5" descr="D:\моя работа\Тамбов сш №33\методработа тамбов\выступление на  городском МО 2023\фото\IMG_2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322" y="3885668"/>
            <a:ext cx="2947454" cy="27836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9046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оригами 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Читайка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556792"/>
            <a:ext cx="26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формирование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 чтения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pic>
        <p:nvPicPr>
          <p:cNvPr id="1026" name="Picture 2" descr="D:\моя работа\Тамбов сш №33\методработа тамбов\выступление на  городском МО 2023\фото\IMG_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320480" cy="3240214"/>
          </a:xfrm>
          <a:prstGeom prst="rect">
            <a:avLst/>
          </a:prstGeom>
          <a:noFill/>
        </p:spPr>
      </p:pic>
      <p:pic>
        <p:nvPicPr>
          <p:cNvPr id="1027" name="Picture 3" descr="D:\моя работа\Тамбов сш №33\методработа тамбов\выступление на  городском МО 2023\фото\IMG_2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4080183" cy="30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Собиралочка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«Десятое королевство»)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268760"/>
            <a:ext cx="33800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навыка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слогового анализа.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слога в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составе слова.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60"/>
            <a:ext cx="9144000" cy="6956960"/>
          </a:xfrm>
          <a:prstGeom prst="rect">
            <a:avLst/>
          </a:prstGeom>
          <a:noFill/>
        </p:spPr>
      </p:pic>
      <p:sp>
        <p:nvSpPr>
          <p:cNvPr id="3074" name="AutoShape 2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apf.mail.ru/cgi-bin/readmsg?id=16949501472009138021;0;1&amp;exif=1&amp;af_preview=1&amp;x-email=kcana196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8814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Пчелинцева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онлайн-школа «Мама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Знайка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612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улучшение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слогослияния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закрепление образа слога и вычленение его из слова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моя работа\Тамбов сш №33\методработа тамбов\выступление на  городском МО 2023\фото\IMG_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4197301" cy="4218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120000/velka/background-lilas-201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960"/>
          </a:xfrm>
          <a:prstGeom prst="rect">
            <a:avLst/>
          </a:prstGeom>
          <a:noFill/>
        </p:spPr>
      </p:pic>
      <p:pic>
        <p:nvPicPr>
          <p:cNvPr id="1026" name="Picture 2" descr="D:\моя работа\Тамбов сш №33\методработа тамбов\выступление на  городском МО 2023\фото\IMG_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505942" cy="44049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5" y="18864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«Ритмический круг»</a:t>
            </a:r>
            <a:r>
              <a:rPr lang="ru-RU" sz="2800" dirty="0"/>
              <a:t>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(Автор  М.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Лынская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5877272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чувства ритма,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слухового и пространственного восприятия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315</Words>
  <Application>Microsoft Macintosh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Анна Можейко</cp:lastModifiedBy>
  <cp:revision>82</cp:revision>
  <dcterms:created xsi:type="dcterms:W3CDTF">2023-09-16T14:59:43Z</dcterms:created>
  <dcterms:modified xsi:type="dcterms:W3CDTF">2023-10-01T05:37:16Z</dcterms:modified>
</cp:coreProperties>
</file>