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8" r:id="rId4"/>
    <p:sldId id="257" r:id="rId5"/>
    <p:sldId id="290" r:id="rId6"/>
    <p:sldId id="286" r:id="rId7"/>
    <p:sldId id="282" r:id="rId8"/>
    <p:sldId id="287" r:id="rId9"/>
    <p:sldId id="292" r:id="rId10"/>
    <p:sldId id="291" r:id="rId11"/>
    <p:sldId id="270" r:id="rId12"/>
    <p:sldId id="293" r:id="rId13"/>
    <p:sldId id="297" r:id="rId14"/>
    <p:sldId id="284" r:id="rId15"/>
    <p:sldId id="296" r:id="rId16"/>
    <p:sldId id="285" r:id="rId17"/>
    <p:sldId id="298" r:id="rId18"/>
    <p:sldId id="295" r:id="rId19"/>
    <p:sldId id="299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8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2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6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35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8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1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6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6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3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4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29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8240C-E1F4-4591-9C90-A97C45A84BD6}" type="datetimeFigureOut">
              <a:rPr lang="ru-RU" smtClean="0"/>
              <a:pPr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549E8-3F06-41FC-938B-53103F947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75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metodicheskie-rekomendacii-po-organizacii-obrazovatelnogo-processa-s-ispolzovaniem-sistemy-meo-detskij-sad-v-doshkolnoj-organiza-6097569.html?ysclid=lerbc0a6g65773337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ob-edu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2020" y="1848247"/>
            <a:ext cx="1034932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платформа </a:t>
            </a:r>
          </a:p>
          <a:p>
            <a:pPr algn="ctr"/>
            <a:r>
              <a:rPr lang="ru-RU" sz="30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«Мобильное Электронное Образование – детский сад». </a:t>
            </a:r>
          </a:p>
          <a:p>
            <a:pPr algn="ctr"/>
            <a:r>
              <a:rPr lang="ru-RU" sz="30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применения </a:t>
            </a:r>
          </a:p>
          <a:p>
            <a:pPr algn="ctr"/>
            <a:r>
              <a:rPr lang="ru-RU" sz="30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психолого-педагогическом сопровождении участников образовательного процесса.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14188" y="496738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b="1" dirty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педагог-психолог</a:t>
            </a:r>
          </a:p>
          <a:p>
            <a:pPr lvl="0"/>
            <a:r>
              <a:rPr lang="ru-RU" sz="1600" b="1" dirty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«Винни-Пух»</a:t>
            </a:r>
          </a:p>
          <a:p>
            <a:pPr lvl="0"/>
            <a:r>
              <a:rPr lang="ru-RU" sz="1600" b="1" dirty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Алферова С.В.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6994" y="59830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Тамбов</a:t>
            </a:r>
          </a:p>
          <a:p>
            <a:pPr lvl="0" algn="ctr"/>
            <a:r>
              <a:rPr lang="ru-RU" sz="1600" b="1" dirty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6336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30" y="1162843"/>
            <a:ext cx="8649322" cy="5410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55458" y="256586"/>
            <a:ext cx="76755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МЭО- «МОБИЛЬНОЕ ЭЛЕКТРОННОЕ ОБРАЗОВАНИЕ»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4920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7831" y="397731"/>
            <a:ext cx="49251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ПЕДАГОГА-ПСИХОЛОГА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874" y="1851845"/>
            <a:ext cx="6039917" cy="377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10517"/>
          <a:stretch/>
        </p:blipFill>
        <p:spPr>
          <a:xfrm>
            <a:off x="6804837" y="1851845"/>
            <a:ext cx="5070286" cy="3689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819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2036" y="278253"/>
            <a:ext cx="7622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педагога-психолога </a:t>
            </a:r>
            <a:r>
              <a:rPr lang="en-US" sz="28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3</a:t>
            </a:r>
            <a:r>
              <a:rPr lang="en-US" sz="28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800" b="1" dirty="0">
              <a:ln w="0"/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6722" y="801473"/>
            <a:ext cx="54132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психических функций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5" y="1579247"/>
            <a:ext cx="5422976" cy="3389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590" y="1579247"/>
            <a:ext cx="5439800" cy="339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164" y="4230894"/>
            <a:ext cx="3746852" cy="234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833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1759" y="197853"/>
            <a:ext cx="7622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педагога-психолога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7317" y="659814"/>
            <a:ext cx="62110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эмоционального интеллекта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67" t="8803" r="10933" b="7023"/>
          <a:stretch/>
        </p:blipFill>
        <p:spPr>
          <a:xfrm>
            <a:off x="6544019" y="1521831"/>
            <a:ext cx="4570974" cy="2753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4433" t="6190" r="21517" b="8925"/>
          <a:stretch/>
        </p:blipFill>
        <p:spPr>
          <a:xfrm>
            <a:off x="8248778" y="4275214"/>
            <a:ext cx="3660455" cy="2389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1349" r="19952"/>
          <a:stretch/>
        </p:blipFill>
        <p:spPr>
          <a:xfrm>
            <a:off x="1046602" y="1491080"/>
            <a:ext cx="4337451" cy="288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7730" r="5884" b="12533"/>
          <a:stretch/>
        </p:blipFill>
        <p:spPr>
          <a:xfrm>
            <a:off x="3859801" y="4237907"/>
            <a:ext cx="4306092" cy="2389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083" t="11657" r="23193" b="6060"/>
          <a:stretch/>
        </p:blipFill>
        <p:spPr>
          <a:xfrm>
            <a:off x="348045" y="4237907"/>
            <a:ext cx="3470313" cy="2389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857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621A33-96B0-46A5-B120-78618857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5" t="13620" r="8664" b="16999"/>
          <a:stretch/>
        </p:blipFill>
        <p:spPr>
          <a:xfrm>
            <a:off x="6051932" y="4031581"/>
            <a:ext cx="4755614" cy="2397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337816-D404-4FC6-9E9B-60FC178AC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2" r="11275" b="16211"/>
          <a:stretch/>
        </p:blipFill>
        <p:spPr>
          <a:xfrm>
            <a:off x="801761" y="4031581"/>
            <a:ext cx="4831530" cy="237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4F870-2BB4-4324-BC3C-7245E32899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56" t="8859" r="12527" b="2996"/>
          <a:stretch/>
        </p:blipFill>
        <p:spPr>
          <a:xfrm>
            <a:off x="1371600" y="1503513"/>
            <a:ext cx="3824750" cy="232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607438" y="198830"/>
            <a:ext cx="4251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педагога-психолога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9879" y="722050"/>
            <a:ext cx="10084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формирование межличностных отношений в группе сверстников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167" y="1577941"/>
            <a:ext cx="3739965" cy="2337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272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2036" y="278253"/>
            <a:ext cx="7622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педагога-психолога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2071" y="946408"/>
            <a:ext cx="55052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познавательной сферы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11" y="1746774"/>
            <a:ext cx="4376602" cy="2734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23" y="2294234"/>
            <a:ext cx="4471313" cy="2794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64" y="3327205"/>
            <a:ext cx="5061221" cy="316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851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36" t="4331" r="10746" b="4879"/>
          <a:stretch/>
        </p:blipFill>
        <p:spPr>
          <a:xfrm>
            <a:off x="6727145" y="1188875"/>
            <a:ext cx="4301677" cy="2766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606" t="3288" r="6504" b="13787"/>
          <a:stretch/>
        </p:blipFill>
        <p:spPr>
          <a:xfrm>
            <a:off x="6727145" y="4056148"/>
            <a:ext cx="4614929" cy="260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1564" r="9014" b="9620"/>
          <a:stretch/>
        </p:blipFill>
        <p:spPr>
          <a:xfrm>
            <a:off x="1341112" y="4157330"/>
            <a:ext cx="4432773" cy="2402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112" y="1136095"/>
            <a:ext cx="4423551" cy="2766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637915" y="395196"/>
            <a:ext cx="4271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К ШКОЛЕ»</a:t>
            </a:r>
          </a:p>
        </p:txBody>
      </p:sp>
    </p:spTree>
    <p:extLst>
      <p:ext uri="{BB962C8B-B14F-4D97-AF65-F5344CB8AC3E}">
        <p14:creationId xmlns:p14="http://schemas.microsoft.com/office/powerpoint/2010/main" val="410782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5" y="1735508"/>
            <a:ext cx="5230157" cy="3274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580" y="2807520"/>
            <a:ext cx="5475010" cy="341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350412" y="503204"/>
            <a:ext cx="10051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«МОТИВАЦИОННАЯ ГОТОВНОСТЬ К ШКОЛЕ»</a:t>
            </a:r>
          </a:p>
        </p:txBody>
      </p:sp>
    </p:spTree>
    <p:extLst>
      <p:ext uri="{BB962C8B-B14F-4D97-AF65-F5344CB8AC3E}">
        <p14:creationId xmlns:p14="http://schemas.microsoft.com/office/powerpoint/2010/main" val="150776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710" r="10391" b="6303"/>
          <a:stretch/>
        </p:blipFill>
        <p:spPr>
          <a:xfrm>
            <a:off x="391309" y="1009068"/>
            <a:ext cx="4004421" cy="2456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01" t="9372" r="10735" b="13300"/>
          <a:stretch/>
        </p:blipFill>
        <p:spPr>
          <a:xfrm>
            <a:off x="4071311" y="1501068"/>
            <a:ext cx="3734719" cy="2060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376" y="958584"/>
            <a:ext cx="3924169" cy="2622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61" y="3875110"/>
            <a:ext cx="3955769" cy="2473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612" y="3941801"/>
            <a:ext cx="4063114" cy="2540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311" y="4165424"/>
            <a:ext cx="3744849" cy="23394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78945" y="247642"/>
            <a:ext cx="8444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МЭО- «МОБИЛЬНОЕ ЭЛЕКТРОННОЕ ОБРАЗОВАНИЕ»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299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6853" y="2134924"/>
            <a:ext cx="7869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8D373-029F-4B99-B297-6F3690885221}"/>
              </a:ext>
            </a:extLst>
          </p:cNvPr>
          <p:cNvSpPr txBox="1"/>
          <p:nvPr/>
        </p:nvSpPr>
        <p:spPr>
          <a:xfrm>
            <a:off x="880885" y="642393"/>
            <a:ext cx="1040109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использованных источников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1632562"/>
            <a:ext cx="9044848" cy="268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Скоролупова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О.А. Методические рекомендации по организации дошкольного образования в дистанционном режиме с применением электронного обучения и дистанционных образовательных технологий. Киров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Межрегиональный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инновационных технологий 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образовании,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https://infourok.ru/metodicheskie-rekomendacii-po-organizacii-obrazovatelnogo-processa-s-ispolzovaniem-sistemy-meo-detskij-sad-v-doshkolnoj-organiza-6097569.html?ysclid=lerbc0a6g657733378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https://mob-edu.ru/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9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0566" y="300583"/>
            <a:ext cx="80884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МЭО – «Мобильное Электронное Образование»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3095" y="1186368"/>
            <a:ext cx="9319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образовательная платформа, которая включает инструменты для организации и управления образовательной деятельностью и цифровой образовательный контент, представленный в виде учебных онлайн-курсов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2C22D0-8D97-4F71-997C-595A5B900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59"/>
          <a:stretch/>
        </p:blipFill>
        <p:spPr>
          <a:xfrm>
            <a:off x="1856706" y="2447382"/>
            <a:ext cx="8881738" cy="40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7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6853" y="2134924"/>
            <a:ext cx="7869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8D373-029F-4B99-B297-6F3690885221}"/>
              </a:ext>
            </a:extLst>
          </p:cNvPr>
          <p:cNvSpPr txBox="1"/>
          <p:nvPr/>
        </p:nvSpPr>
        <p:spPr>
          <a:xfrm>
            <a:off x="1285988" y="1534759"/>
            <a:ext cx="10401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2084" y="1591602"/>
            <a:ext cx="8893351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организации и управления образовательным процессом.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Структурированная библиотека интерактивного образовательного контента для системы общего образования всех уровней, для реализации образовательных программ основного и дополнительного образования 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Инструменты персонализации и формирования индивидуальных образовательных траекторий обучающихся.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Инструменты оценивания (формирующее и констатирующее оценивание), учета и хранения образовательных достижений обучающихся.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Инструменты интерактивного взаимодействия всех участников образовательных отношений.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3210" y="448018"/>
            <a:ext cx="76090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КОМПОНЕНТЫ ПЛАТФОРМЫ МЭО</a:t>
            </a:r>
            <a:endParaRPr lang="ru-RU" sz="2400" b="1" cap="none" spc="0" dirty="0">
              <a:ln w="0"/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9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9814" y="371557"/>
            <a:ext cx="1026074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ПРЕИМУЩЕСТВА ЦИФРОВОЙ ПЛАТФОРМЫ </a:t>
            </a:r>
          </a:p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«МЭО-ДЕТСКИЙ САД»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1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7711" y="1500411"/>
            <a:ext cx="103042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требований ФГОС дошкольного образования в части  требований к структуре основных образовательных программ</a:t>
            </a:r>
            <a:endParaRPr lang="ru-RU" b="0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Проверенный безопасный контент и соответствие требованиям СанПиН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обладает единой  структурой и удобной для воспитателя логикой представления материала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Обширная база дополнительных материалов (хрестоматии, иллюстрации, музыкальные произведения и др.)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</a:t>
            </a:r>
            <a:r>
              <a:rPr lang="ru-RU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школой за счёт использования единой образовательной среды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детей к образовательной деятельности за счёт использования интерактивных ресурсов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воспитателя необходимыми в работе учебными материалами  и методическими рекомендациями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технической поддержки и методического сопровождения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работы со средой любым пользователям: детям, родителям, воспитателям, методистам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0" i="0" u="none" strike="noStrike" baseline="0" dirty="0">
              <a:solidFill>
                <a:srgbClr val="092A2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283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51890" y="1273429"/>
            <a:ext cx="53830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Разнообразие игровых заданий, познавательного материала, заданий сенсорного развития, проектной деятельности, 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познавательно-исследовательской 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8501" y="2507564"/>
            <a:ext cx="34985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Речевое развитие: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Ресурс содержит все компоненты начального периода обучения грамоте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0842" y="1261329"/>
            <a:ext cx="53750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Социально-коммуникативное развитие:</a:t>
            </a:r>
          </a:p>
          <a:p>
            <a:pPr indent="450215" algn="ctr"/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Занятия, направленные на усвоение норм и ценностей, принятых в обществе, формирование основ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безопасного поведения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35778" y="2553470"/>
            <a:ext cx="607030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развитие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 содержит 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тематические физкультурные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минутки и динамические паузы,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посвящённый 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формированию основ здорового </a:t>
            </a:r>
          </a:p>
          <a:p>
            <a:pPr indent="450215"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образа жизни 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58351" y="4482360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Художественно-эстетическое развитие: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Возможности для осуществления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музыкального воспитания и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организации разнообразных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видов художественно-творческой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1059" y="237091"/>
            <a:ext cx="7833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цифровой среды МЭО используется для организации деятельности детей во всех образовательных областях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2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7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5289" y="271843"/>
            <a:ext cx="904339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МЭО-«МОБИЛЬНОЕ ЭЛЕКТРОННОЕ ОБРАЗОВАНИЕ» </a:t>
            </a:r>
            <a:r>
              <a:rPr lang="en-US" sz="22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1</a:t>
            </a:r>
            <a:r>
              <a:rPr lang="en-US" sz="2200" b="1" dirty="0">
                <a:ln w="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200" b="1" cap="none" spc="0" dirty="0">
              <a:ln w="0"/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1269" y="829476"/>
            <a:ext cx="9297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Контент представлен курсами занятий для каждой возрастной группы  ДОУ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6934" r="8835" b="15089"/>
          <a:stretch/>
        </p:blipFill>
        <p:spPr>
          <a:xfrm>
            <a:off x="1821270" y="1383122"/>
            <a:ext cx="7005099" cy="5554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7373" y="242597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тем на каждую неделю года включают в себя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занятий на каждый день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7098" y="338283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каждому занятию прилагается сценарий занятия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Прописан ход занятия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87205" y="4465545"/>
            <a:ext cx="6096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Подобраны интерактивные учебные материалы,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логические, творческие задания, речевые игры, презентации,  музыкальные композиции, видеоролики, хрестоматийные материалы, слайд-шоу.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Прописаны вопросы к детям</a:t>
            </a:r>
          </a:p>
        </p:txBody>
      </p:sp>
    </p:spTree>
    <p:extLst>
      <p:ext uri="{BB962C8B-B14F-4D97-AF65-F5344CB8AC3E}">
        <p14:creationId xmlns:p14="http://schemas.microsoft.com/office/powerpoint/2010/main" val="2998024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6C0C19-E422-4F7F-A626-6C3D9D0B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005" y="1254102"/>
            <a:ext cx="8979230" cy="504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410046" y="318977"/>
            <a:ext cx="94027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МЭО-«МОБИЛЬНОЕ ЭЛЕКТРОННОЕ ОБРАЗОВАНИЕ»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0346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023" y="1241878"/>
            <a:ext cx="8464290" cy="528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48069" b="43849"/>
          <a:stretch/>
        </p:blipFill>
        <p:spPr>
          <a:xfrm>
            <a:off x="4712645" y="3795705"/>
            <a:ext cx="3603957" cy="24355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66119" y="352278"/>
            <a:ext cx="76755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МЭО-«МОБИЛЬНОЕ ЭЛЕКТРОННОЕ ОБРАЗОВАНИЕ»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2217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017" y="1294462"/>
            <a:ext cx="7847007" cy="5254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53611" y="373543"/>
            <a:ext cx="76755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ln w="0"/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МЭО- «МОБИЛЬНОЕ ЭЛЕКТРОННОЕ ОБРАЗОВАНИЕ»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779242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558</Words>
  <Application>Microsoft Macintosh PowerPoint</Application>
  <PresentationFormat>Широкоэкранный</PresentationFormat>
  <Paragraphs>84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Анна Можейко</cp:lastModifiedBy>
  <cp:revision>114</cp:revision>
  <dcterms:created xsi:type="dcterms:W3CDTF">2023-02-27T13:38:50Z</dcterms:created>
  <dcterms:modified xsi:type="dcterms:W3CDTF">2023-03-11T03:24:38Z</dcterms:modified>
</cp:coreProperties>
</file>