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67" r:id="rId5"/>
    <p:sldId id="258" r:id="rId6"/>
    <p:sldId id="259" r:id="rId7"/>
    <p:sldId id="268" r:id="rId8"/>
    <p:sldId id="260" r:id="rId9"/>
    <p:sldId id="261" r:id="rId10"/>
    <p:sldId id="270" r:id="rId11"/>
    <p:sldId id="265" r:id="rId12"/>
    <p:sldId id="269" r:id="rId13"/>
    <p:sldId id="272" r:id="rId14"/>
    <p:sldId id="262" r:id="rId15"/>
    <p:sldId id="263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2AA-7CC4-4E21-A5B0-731CF8F0E27B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87927-52A0-4B7D-BCA8-CD1B36ED1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2AA-7CC4-4E21-A5B0-731CF8F0E27B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7927-52A0-4B7D-BCA8-CD1B36ED1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2AA-7CC4-4E21-A5B0-731CF8F0E27B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7927-52A0-4B7D-BCA8-CD1B36ED1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1842AA-7CC4-4E21-A5B0-731CF8F0E27B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FD87927-52A0-4B7D-BCA8-CD1B36ED1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2AA-7CC4-4E21-A5B0-731CF8F0E27B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7927-52A0-4B7D-BCA8-CD1B36ED1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2AA-7CC4-4E21-A5B0-731CF8F0E27B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7927-52A0-4B7D-BCA8-CD1B36ED1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7927-52A0-4B7D-BCA8-CD1B36ED1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2AA-7CC4-4E21-A5B0-731CF8F0E27B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2AA-7CC4-4E21-A5B0-731CF8F0E27B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7927-52A0-4B7D-BCA8-CD1B36ED1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2AA-7CC4-4E21-A5B0-731CF8F0E27B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7927-52A0-4B7D-BCA8-CD1B36ED1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B1842AA-7CC4-4E21-A5B0-731CF8F0E27B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FD87927-52A0-4B7D-BCA8-CD1B36ED1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842AA-7CC4-4E21-A5B0-731CF8F0E27B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87927-52A0-4B7D-BCA8-CD1B36ED1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B1842AA-7CC4-4E21-A5B0-731CF8F0E27B}" type="datetimeFigureOut">
              <a:rPr lang="ru-RU" smtClean="0"/>
              <a:pPr/>
              <a:t>08.03.2023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FD87927-52A0-4B7D-BCA8-CD1B36ED13E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52120" y="4293096"/>
            <a:ext cx="3286148" cy="1214446"/>
          </a:xfrm>
        </p:spPr>
        <p:txBody>
          <a:bodyPr>
            <a:noAutofit/>
          </a:bodyPr>
          <a:lstStyle/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Подготовили: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учителя-логопеды </a:t>
            </a:r>
          </a:p>
          <a:p>
            <a:pPr algn="l">
              <a:spcBef>
                <a:spcPts val="0"/>
              </a:spcBef>
            </a:pP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МБДОУ «Детский сад «Волшебная страна» </a:t>
            </a:r>
          </a:p>
          <a:p>
            <a:pPr algn="l">
              <a:spcBef>
                <a:spcPts val="0"/>
              </a:spcBef>
            </a:pP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Солодовникова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Е.С., </a:t>
            </a:r>
          </a:p>
          <a:p>
            <a:pPr algn="l">
              <a:spcBef>
                <a:spcPts val="0"/>
              </a:spcBef>
            </a:pPr>
            <a:r>
              <a:rPr lang="ru-RU" sz="1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Точёнова</a:t>
            </a:r>
            <a:r>
              <a:rPr lang="ru-RU" sz="18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А.Г.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1340768"/>
            <a:ext cx="7072362" cy="2028838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Применение интерактивной песочницы «Полянка» в работе учителя-логопеда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47864" y="6093296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Тамбов</a:t>
            </a:r>
          </a:p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слухового восприятия;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Обучение проведению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звуко-буквенного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анализа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Режим «Звуки»</a:t>
            </a:r>
          </a:p>
        </p:txBody>
      </p:sp>
      <p:pic>
        <p:nvPicPr>
          <p:cNvPr id="4098" name="Picture 2" descr="C:\Users\пк\Desktop\Рисунок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571744"/>
            <a:ext cx="3714776" cy="2891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 descr="C:\Users\пк\Desktop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3357562"/>
            <a:ext cx="3870325" cy="3194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01090" y="6143644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пк\Desktop\Рисунок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57166"/>
            <a:ext cx="3727447" cy="32711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к\Desktop\Рисунок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3071810"/>
            <a:ext cx="4230687" cy="35861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8501090" y="6143644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2564904"/>
            <a:ext cx="8229600" cy="2376264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связной речи. Составление описательного рассказа о животном  с помощью опорных схем.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мелкой моторики кистей и пальцев рук.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83568" y="476672"/>
            <a:ext cx="8043890" cy="1219200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Режим «На подворье нашем»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Опорные схемы для составления описательных рассказов Т.А. Ткаченко </a:t>
            </a:r>
            <a:r>
              <a:rPr sz="3200">
                <a:latin typeface="Times New Roman" pitchFamily="18" charset="0"/>
                <a:cs typeface="Times New Roman" pitchFamily="18" charset="0"/>
              </a:rPr>
              <a:t>[2.]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0215" y="1524000"/>
            <a:ext cx="628356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Режим  «На подворье нашем»</a:t>
            </a:r>
          </a:p>
        </p:txBody>
      </p:sp>
      <p:pic>
        <p:nvPicPr>
          <p:cNvPr id="5122" name="Picture 2" descr="C:\Users\пк\Downloads\WhatsApp Image 2023-01-30 at 16.59.18 (1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14422"/>
            <a:ext cx="3929090" cy="2210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C:\Users\пк\Downloads\WhatsApp Image 2023-01-30 at 16.59.18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142984"/>
            <a:ext cx="3943414" cy="22860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28596" y="1357298"/>
            <a:ext cx="2143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628" y="1285860"/>
            <a:ext cx="357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2</a:t>
            </a:r>
          </a:p>
        </p:txBody>
      </p:sp>
      <p:pic>
        <p:nvPicPr>
          <p:cNvPr id="5124" name="Picture 4" descr="C:\Users\пк\Downloads\WhatsApp Image 2023-01-30 at 16.59.17 (5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3786190"/>
            <a:ext cx="4071966" cy="24275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00034" y="400050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3</a:t>
            </a:r>
          </a:p>
        </p:txBody>
      </p:sp>
      <p:pic>
        <p:nvPicPr>
          <p:cNvPr id="5125" name="Picture 5" descr="C:\Users\пк\Downloads\WhatsApp Image 2023-01-30 at 16.59.17 (3)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3857628"/>
            <a:ext cx="3708388" cy="23002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072066" y="421481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86776" y="6000769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пк\Downloads\WhatsApp Image 2023-01-30 at 16.59.17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179" t="13793" r="10085" b="3448"/>
          <a:stretch>
            <a:fillRect/>
          </a:stretch>
        </p:blipFill>
        <p:spPr bwMode="auto">
          <a:xfrm>
            <a:off x="714349" y="550201"/>
            <a:ext cx="7762610" cy="5831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358214" y="6143644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85720" y="1524000"/>
            <a:ext cx="8501122" cy="4572000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Пучугина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И.И. Интерактивная песочница: методическое пособие. Челябинск: ИП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Мякотин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И.В., 2016.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Ткаченко Т.А.  Использование схем в составлении описательных рассказов // Дошкольное воспитание. 1990. № 1.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С.12-14.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Список использованных источников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85926"/>
            <a:ext cx="8229600" cy="4310074"/>
          </a:xfrm>
        </p:spPr>
        <p:txBody>
          <a:bodyPr/>
          <a:lstStyle/>
          <a:p>
            <a:pPr marL="514350" indent="-514350" algn="just"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Обучение согласованию качественных прилагательных с существительными;</a:t>
            </a:r>
          </a:p>
          <a:p>
            <a:pPr marL="514350" indent="-514350" algn="just"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связной речи и автоматизация поставленных звуков;</a:t>
            </a:r>
          </a:p>
          <a:p>
            <a:pPr marL="514350" indent="-514350" algn="just">
              <a:buAutoNum type="arabicPeriod"/>
            </a:pP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Развитие мелкой моторики кистей и пальцев рук.</a:t>
            </a:r>
          </a:p>
          <a:p>
            <a:pPr marL="514350" indent="-514350"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Режим «Фигуры»</a:t>
            </a:r>
            <a:r>
              <a:rPr b="1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0232" y="142852"/>
            <a:ext cx="6686568" cy="857256"/>
          </a:xfrm>
        </p:spPr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Режим «Фигуры»</a:t>
            </a:r>
          </a:p>
        </p:txBody>
      </p:sp>
      <p:pic>
        <p:nvPicPr>
          <p:cNvPr id="1027" name="Picture 3" descr="C:\Users\пк\Downloads\WhatsApp Image 2023-01-30 at 16.59.15 (1).jpeg"/>
          <p:cNvPicPr>
            <a:picLocks noChangeAspect="1" noChangeArrowheads="1"/>
          </p:cNvPicPr>
          <p:nvPr/>
        </p:nvPicPr>
        <p:blipFill>
          <a:blip r:embed="rId2" cstate="print"/>
          <a:srcRect l="4974" t="23768" r="5938"/>
          <a:stretch>
            <a:fillRect/>
          </a:stretch>
        </p:blipFill>
        <p:spPr bwMode="auto">
          <a:xfrm>
            <a:off x="4572000" y="2420888"/>
            <a:ext cx="4137790" cy="1990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пк\Downloads\WhatsApp Image 2023-01-30 at 16.59.15.jpeg"/>
          <p:cNvPicPr>
            <a:picLocks noChangeAspect="1" noChangeArrowheads="1"/>
          </p:cNvPicPr>
          <p:nvPr/>
        </p:nvPicPr>
        <p:blipFill>
          <a:blip r:embed="rId3" cstate="print"/>
          <a:srcRect t="19566" b="7760"/>
          <a:stretch>
            <a:fillRect/>
          </a:stretch>
        </p:blipFill>
        <p:spPr bwMode="auto">
          <a:xfrm>
            <a:off x="1403648" y="4509120"/>
            <a:ext cx="4545809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12776"/>
            <a:ext cx="400052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8072462" y="59293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1844824"/>
            <a:ext cx="8229600" cy="4572000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Обучение согласованию прилагательных, обозначающих цвет предмета с существительным;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Формирование обобщающих понятий;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Развитие связной речи (обучение составлению описательного рассказа;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Упражнение в употреблении глаголов прошедшего времени;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Развитие мелкой моторики кистей и пальцев рук.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Режим «Логика»</a:t>
            </a:r>
            <a:r>
              <a:rPr b="1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785818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Режим «Логика»</a:t>
            </a:r>
          </a:p>
        </p:txBody>
      </p:sp>
      <p:pic>
        <p:nvPicPr>
          <p:cNvPr id="2050" name="Picture 2" descr="C:\Users\пк\Downloads\WhatsApp Image 2023-01-30 at 16.59.15 (4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214422"/>
            <a:ext cx="4574257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к\Downloads\WhatsApp Image 2023-01-30 at 16.59.15 (3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500438"/>
            <a:ext cx="457203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01090" y="5929330"/>
            <a:ext cx="642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к\Desktop\Рисунок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762" t="9155" r="5948" b="3869"/>
          <a:stretch>
            <a:fillRect/>
          </a:stretch>
        </p:blipFill>
        <p:spPr bwMode="auto">
          <a:xfrm>
            <a:off x="539552" y="548680"/>
            <a:ext cx="3857652" cy="3053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пк\Desktop\Рисунок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1920" y="3284984"/>
            <a:ext cx="4864397" cy="3164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072462" y="592933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[1].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39552" y="2060848"/>
            <a:ext cx="8286808" cy="4167198"/>
          </a:xfrm>
        </p:spPr>
        <p:txBody>
          <a:bodyPr>
            <a:norm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зрительного внимания и восприятия;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пространственной ориентировки;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мелкой моторики кистей и пальцев рук;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Развитие связной речи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Режим «Поиск сокровищ»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Режим «Поиск сокровищ»</a:t>
            </a:r>
          </a:p>
        </p:txBody>
      </p:sp>
      <p:pic>
        <p:nvPicPr>
          <p:cNvPr id="3074" name="Picture 2" descr="C:\Users\пк\Downloads\WhatsApp Image 2023-01-30 at 16.59.17 (2)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6933" t="5729" r="2539"/>
          <a:stretch>
            <a:fillRect/>
          </a:stretch>
        </p:blipFill>
        <p:spPr bwMode="auto">
          <a:xfrm>
            <a:off x="539552" y="1412776"/>
            <a:ext cx="4633439" cy="2714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пк\Downloads\WhatsApp Image 2023-01-30 at 17.00.05 (1).jpeg"/>
          <p:cNvPicPr>
            <a:picLocks noChangeAspect="1" noChangeArrowheads="1"/>
          </p:cNvPicPr>
          <p:nvPr/>
        </p:nvPicPr>
        <p:blipFill>
          <a:blip r:embed="rId3" cstate="print"/>
          <a:srcRect t="442" r="21704" b="19345"/>
          <a:stretch>
            <a:fillRect/>
          </a:stretch>
        </p:blipFill>
        <p:spPr bwMode="auto">
          <a:xfrm>
            <a:off x="4283968" y="4077072"/>
            <a:ext cx="4214842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8572496" y="614364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[1].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к\Desktop\Рисунок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4191779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C:\Users\пк\Desktop\Рисунок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151313" cy="29511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358214" y="6072206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352</TotalTime>
  <Words>286</Words>
  <Application>Microsoft Macintosh PowerPoint</Application>
  <PresentationFormat>Экран (4:3)</PresentationFormat>
  <Paragraphs>51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Constantia</vt:lpstr>
      <vt:lpstr>Times New Roman</vt:lpstr>
      <vt:lpstr>Wingdings 2</vt:lpstr>
      <vt:lpstr>Бумажная</vt:lpstr>
      <vt:lpstr>Применение интерактивной песочницы «Полянка» в работе учителя-логопеда</vt:lpstr>
      <vt:lpstr>Режим «Фигуры» </vt:lpstr>
      <vt:lpstr>Режим «Фигуры»</vt:lpstr>
      <vt:lpstr>Режим «Логика» </vt:lpstr>
      <vt:lpstr>Режим «Логика»</vt:lpstr>
      <vt:lpstr>Презентация PowerPoint</vt:lpstr>
      <vt:lpstr>Режим «Поиск сокровищ»</vt:lpstr>
      <vt:lpstr>Режим «Поиск сокровищ»</vt:lpstr>
      <vt:lpstr>Презентация PowerPoint</vt:lpstr>
      <vt:lpstr>Режим «Звуки»</vt:lpstr>
      <vt:lpstr>Презентация PowerPoint</vt:lpstr>
      <vt:lpstr>Режим «На подворье нашем»</vt:lpstr>
      <vt:lpstr>Опорные схемы для составления описательных рассказов Т.А. Ткаченко [2.]</vt:lpstr>
      <vt:lpstr>Режим  «На подворье нашем»</vt:lpstr>
      <vt:lpstr>Презентация PowerPoint</vt:lpstr>
      <vt:lpstr>Список использованных источников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интерактивной песочницы «Полянка» в работе учителя-логопеда</dc:title>
  <dc:creator>Windows User</dc:creator>
  <cp:lastModifiedBy>Анна Можейко</cp:lastModifiedBy>
  <cp:revision>38</cp:revision>
  <dcterms:created xsi:type="dcterms:W3CDTF">2023-01-30T14:07:56Z</dcterms:created>
  <dcterms:modified xsi:type="dcterms:W3CDTF">2023-03-08T04:50:28Z</dcterms:modified>
</cp:coreProperties>
</file>