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5857916" cy="2868168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«Цифровые образовательные технологии в работе </a:t>
            </a:r>
            <a:r>
              <a:rPr lang="ru-RU" sz="3200" dirty="0" smtClean="0"/>
              <a:t>педагога-психолога»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32400" cy="1101248"/>
          </a:xfr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Детский телефон доверия.</a:t>
            </a:r>
          </a:p>
          <a:p>
            <a:r>
              <a:rPr lang="ru-RU" dirty="0" smtClean="0"/>
              <a:t> Школьные службы примирения.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571868" y="614364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Тамбов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Скворцова О.В.,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Стрельникова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Е.В.,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педагоги-психологи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МАОУ СОШ № 35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1613545883_15-p-belii-chelovechek-dlya-prezentatsii-prozra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14818"/>
            <a:ext cx="1857388" cy="185738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Пример видео на сайте</a:t>
            </a:r>
            <a:endParaRPr lang="ru-RU" dirty="0"/>
          </a:p>
        </p:txBody>
      </p:sp>
      <p:pic>
        <p:nvPicPr>
          <p:cNvPr id="6" name="Содержимое 5" descr="27a72375-bf0b-49b4-b558-d00adf9bfb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643338" cy="512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3832e4d-fe12-42e6-bfa8-2932c26353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357298"/>
            <a:ext cx="3664752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08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Школьные службы примирения</a:t>
            </a:r>
            <a:endParaRPr lang="ru-RU" dirty="0"/>
          </a:p>
        </p:txBody>
      </p:sp>
      <p:pic>
        <p:nvPicPr>
          <p:cNvPr id="4" name="Содержимое 3" descr="5baa115c-2614-477b-a621-6836f150ca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910214"/>
            <a:ext cx="7662986" cy="402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46447749_17-kartinkin-net-p-kartinki-na-belom-fone-dlya-prezentatsii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2214578" cy="221457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школьная служба примирения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Школьная служба примирения – служба, созданная в образовательной организации и состоящая из работников образовательной организации, учащихся и их родителей, прошедших необходимую подготовку и обучение основам метода восстановительных программ и медиативного подхода </a:t>
            </a:r>
            <a:r>
              <a:rPr lang="en-US" dirty="0" smtClean="0"/>
              <a:t>[</a:t>
            </a:r>
            <a:r>
              <a:rPr lang="ru-RU" dirty="0" smtClean="0"/>
              <a:t>2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1613545396_68-p-kartinki-na-belom-fone-dlya-prezentatsii-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5668" y="4214818"/>
            <a:ext cx="3172611" cy="2643182"/>
          </a:xfrm>
          <a:prstGeom prst="rect">
            <a:avLst/>
          </a:prstGeom>
        </p:spPr>
      </p:pic>
      <p:pic>
        <p:nvPicPr>
          <p:cNvPr id="5" name="Рисунок 4" descr="5879bb54-b732-45f2-a49b-d1e47f86f0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929198"/>
            <a:ext cx="4572000" cy="172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Создатель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329510" cy="18573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профессиональный медиатор и тренер по медиации</a:t>
            </a:r>
            <a:endParaRPr lang="ru-RU" dirty="0" smtClean="0"/>
          </a:p>
          <a:p>
            <a:pPr algn="ctr"/>
            <a:r>
              <a:rPr lang="ru-RU" b="1" dirty="0" smtClean="0"/>
              <a:t>автор концепции школьных служб примирения</a:t>
            </a:r>
            <a:endParaRPr lang="ru-RU" dirty="0" smtClean="0"/>
          </a:p>
          <a:p>
            <a:pPr algn="ctr"/>
            <a:r>
              <a:rPr lang="ru-RU" b="1" dirty="0" smtClean="0"/>
              <a:t>автор книги "Школьные службы примирения и восстановительная культура взаимоотношений"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94718d91-1e84-48cc-8fa5-60770f8e9a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4398853" cy="335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a540aeb-8329-46e9-acb7-ec3bc5be8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найти на сайте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</a:t>
            </a:r>
          </a:p>
          <a:p>
            <a:r>
              <a:rPr lang="ru-RU" dirty="0" smtClean="0"/>
              <a:t>Статьи</a:t>
            </a:r>
          </a:p>
          <a:p>
            <a:r>
              <a:rPr lang="ru-RU" dirty="0" smtClean="0"/>
              <a:t>Документы </a:t>
            </a:r>
          </a:p>
          <a:p>
            <a:r>
              <a:rPr lang="ru-RU" dirty="0" smtClean="0"/>
              <a:t>Видео </a:t>
            </a:r>
          </a:p>
          <a:p>
            <a:r>
              <a:rPr lang="ru-RU" dirty="0" smtClean="0"/>
              <a:t>Лекции</a:t>
            </a:r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Доклады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10a6ad9e-6b91-44e8-8992-a65adda1c2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428736"/>
            <a:ext cx="2786082" cy="365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9c8fb7-bf93-445e-b253-dc09ab2a7b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428736"/>
            <a:ext cx="2928959" cy="358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8917a22-be59-49b7-9203-d43b6a8b30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000372"/>
            <a:ext cx="3000396" cy="350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186634" cy="4526934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telefon-doveria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r>
              <a:rPr lang="ru-RU" dirty="0" smtClean="0"/>
              <a:t>2. http://www.8-926-145-87-01.ru/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b="1" dirty="0" smtClean="0"/>
          </a:p>
        </p:txBody>
      </p:sp>
      <p:pic>
        <p:nvPicPr>
          <p:cNvPr id="5" name="Рисунок 4" descr="создание-и-продвижение-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00438"/>
            <a:ext cx="4143404" cy="276226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643123398_6-abrakadabra-fun-p-chelovechek-klanyaetsya-dlya-prezentatsii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6419388" cy="4846638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500042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Телефон доверия для </a:t>
            </a:r>
            <a:r>
              <a:rPr lang="ru-RU" dirty="0" err="1" smtClean="0"/>
              <a:t>детей,подростков</a:t>
            </a:r>
            <a:r>
              <a:rPr lang="ru-RU" dirty="0" smtClean="0"/>
              <a:t> и их </a:t>
            </a:r>
            <a:r>
              <a:rPr lang="ru-RU" dirty="0" err="1" smtClean="0"/>
              <a:t>родитетлей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00306"/>
            <a:ext cx="683897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https://telefon-doveria.ru/</a:t>
            </a:r>
            <a:endParaRPr lang="ru-RU" sz="4000" dirty="0"/>
          </a:p>
        </p:txBody>
      </p:sp>
      <p:pic>
        <p:nvPicPr>
          <p:cNvPr id="4" name="Рисунок 3" descr="1661399008_27-klubmama-ru-p-podelki-k-dnyu-telefona-doveriya-foto-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42900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нужен телефон доверия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Позвонив по детскому телефону доверия, ребенок или подросток может поделиться со специалистом абсолютно любой волнующей его проблемой:</a:t>
            </a:r>
          </a:p>
          <a:p>
            <a:r>
              <a:rPr lang="ru-RU" dirty="0" smtClean="0"/>
              <a:t>сложности в отношениях с родителями или сверстниками</a:t>
            </a:r>
          </a:p>
          <a:p>
            <a:r>
              <a:rPr lang="ru-RU" dirty="0" smtClean="0"/>
              <a:t>плохие отметки в школе</a:t>
            </a:r>
          </a:p>
          <a:p>
            <a:r>
              <a:rPr lang="ru-RU" dirty="0" smtClean="0"/>
              <a:t> разнообразные страхи</a:t>
            </a:r>
          </a:p>
          <a:p>
            <a:r>
              <a:rPr lang="ru-RU" dirty="0" smtClean="0"/>
              <a:t> переживания из-за неудач</a:t>
            </a:r>
          </a:p>
          <a:p>
            <a:r>
              <a:rPr lang="ru-RU" dirty="0" smtClean="0"/>
              <a:t> ссоры с другом или подругой</a:t>
            </a:r>
          </a:p>
          <a:p>
            <a:r>
              <a:rPr lang="ru-RU" dirty="0" smtClean="0"/>
              <a:t> эмоциональные трудности во время первой любви </a:t>
            </a:r>
          </a:p>
          <a:p>
            <a:r>
              <a:rPr lang="ru-RU" dirty="0" smtClean="0"/>
              <a:t>необходимость получить помощь в вопросах полового воспитания </a:t>
            </a:r>
          </a:p>
          <a:p>
            <a:r>
              <a:rPr lang="ru-RU" dirty="0" smtClean="0"/>
              <a:t>жестокое обращении со стороны родителей или посторонних, совершенное сексуальное или психологическое насилие </a:t>
            </a:r>
            <a:r>
              <a:rPr lang="en-US" dirty="0" smtClean="0"/>
              <a:t>[</a:t>
            </a:r>
            <a:r>
              <a:rPr lang="ru-RU" dirty="0" smtClean="0"/>
              <a:t>1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free-png.ru-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571744"/>
            <a:ext cx="1799792" cy="17997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нужен телефон доверия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Родители детей и подростков могут </a:t>
            </a:r>
            <a:r>
              <a:rPr lang="ru-RU" sz="2000" dirty="0" smtClean="0">
                <a:latin typeface="Arial Black" pitchFamily="34" charset="0"/>
              </a:rPr>
              <a:t>позвонить: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dirty="0" smtClean="0"/>
              <a:t>столкнувшись со сложностями в процессе воспитания </a:t>
            </a:r>
            <a:r>
              <a:rPr lang="ru-RU" dirty="0" smtClean="0"/>
              <a:t>ребенка;</a:t>
            </a:r>
            <a:endParaRPr lang="ru-RU" dirty="0" smtClean="0"/>
          </a:p>
          <a:p>
            <a:r>
              <a:rPr lang="ru-RU" dirty="0" smtClean="0"/>
              <a:t>когда не могут найти взаимопонимания со своими </a:t>
            </a:r>
            <a:r>
              <a:rPr lang="ru-RU" dirty="0" smtClean="0"/>
              <a:t>детьми;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братиться </a:t>
            </a:r>
            <a:r>
              <a:rPr lang="ru-RU" dirty="0" smtClean="0"/>
              <a:t>к психологам за советом о том, как правильно отвечать на вопросы своего ребенка и как вести себя с ним в определенных ситуациях.</a:t>
            </a:r>
          </a:p>
          <a:p>
            <a:endParaRPr lang="ru-RU" dirty="0"/>
          </a:p>
        </p:txBody>
      </p:sp>
      <p:pic>
        <p:nvPicPr>
          <p:cNvPr id="4" name="Рисунок 3" descr="free-png.ru-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714884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нужен телефон доверия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Опытные психологи готовы оказывать помощь любому члену семьи, вне зависимости от того, с какой проблемой к ним обращаются</a:t>
            </a:r>
            <a:endParaRPr lang="ru-RU" sz="2000" dirty="0"/>
          </a:p>
        </p:txBody>
      </p:sp>
      <p:pic>
        <p:nvPicPr>
          <p:cNvPr id="5" name="Рисунок 4" descr="23028187-fe2c-4519-a1b4-66a485b5c916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14620"/>
            <a:ext cx="4357718" cy="39158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найти на сайте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Статьи и </a:t>
            </a:r>
            <a:r>
              <a:rPr lang="ru-RU" sz="2400" dirty="0" err="1" smtClean="0"/>
              <a:t>лайфхаки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/>
            <a:r>
              <a:rPr lang="ru-RU" sz="2400" dirty="0" smtClean="0"/>
              <a:t>Часто встречающиеся </a:t>
            </a:r>
            <a:r>
              <a:rPr lang="ru-RU" sz="2400" dirty="0" smtClean="0"/>
              <a:t>ситуации.</a:t>
            </a:r>
            <a:endParaRPr lang="ru-RU" sz="2400" dirty="0" smtClean="0"/>
          </a:p>
          <a:p>
            <a:pPr algn="just"/>
            <a:r>
              <a:rPr lang="ru-RU" sz="2400" dirty="0" smtClean="0"/>
              <a:t>Конкурсы и </a:t>
            </a:r>
            <a:r>
              <a:rPr lang="ru-RU" sz="2400" dirty="0" smtClean="0"/>
              <a:t>акции.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Медиа</a:t>
            </a:r>
            <a:r>
              <a:rPr lang="ru-RU" sz="2400" dirty="0" smtClean="0"/>
              <a:t> (</a:t>
            </a:r>
            <a:r>
              <a:rPr lang="ru-RU" sz="2400" dirty="0" smtClean="0"/>
              <a:t>видео).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Инфографика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/>
            <a:r>
              <a:rPr lang="ru-RU" sz="2400" dirty="0" smtClean="0"/>
              <a:t>Место для </a:t>
            </a:r>
            <a:r>
              <a:rPr lang="ru-RU" sz="2400" dirty="0" smtClean="0"/>
              <a:t>вопросов.</a:t>
            </a:r>
            <a:endParaRPr lang="ru-RU" sz="2400" dirty="0"/>
          </a:p>
        </p:txBody>
      </p:sp>
      <p:pic>
        <p:nvPicPr>
          <p:cNvPr id="6" name="Рисунок 5" descr="df04bd66-0cba-495a-b4fa-2c833ebcf23e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483061"/>
            <a:ext cx="4929222" cy="237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45072209_2-kartinkin-net-p-kartinki-bez-fona-dlya-prezentatsi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71678"/>
            <a:ext cx="226894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Пример </a:t>
            </a:r>
            <a:r>
              <a:rPr lang="ru-RU" dirty="0" err="1" smtClean="0"/>
              <a:t>инфографики</a:t>
            </a:r>
            <a:endParaRPr lang="ru-RU" dirty="0"/>
          </a:p>
        </p:txBody>
      </p:sp>
      <p:pic>
        <p:nvPicPr>
          <p:cNvPr id="4" name="Содержимое 3" descr="vneshno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Пример </a:t>
            </a:r>
            <a:r>
              <a:rPr lang="ru-RU" dirty="0" err="1" smtClean="0"/>
              <a:t>инфографики</a:t>
            </a:r>
            <a:endParaRPr lang="ru-RU" dirty="0"/>
          </a:p>
        </p:txBody>
      </p:sp>
      <p:pic>
        <p:nvPicPr>
          <p:cNvPr id="4" name="Содержимое 3" descr="punktualn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Статьи на сайте</a:t>
            </a:r>
            <a:endParaRPr lang="ru-RU" dirty="0"/>
          </a:p>
        </p:txBody>
      </p:sp>
      <p:pic>
        <p:nvPicPr>
          <p:cNvPr id="7" name="Содержимое 6" descr="3c00d016-3cff-4679-b945-7539c0ea85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3143272" cy="5120915"/>
          </a:xfrm>
        </p:spPr>
      </p:pic>
      <p:pic>
        <p:nvPicPr>
          <p:cNvPr id="8" name="Рисунок 7" descr="53b9ec12-4907-4496-9d1f-5d36f99e29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142984"/>
            <a:ext cx="3214710" cy="517032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321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«Цифровые образовательные технологии в работе педагога-психолога» </vt:lpstr>
      <vt:lpstr>Телефон доверия для детей,подростков и их родитетлей </vt:lpstr>
      <vt:lpstr>Зачем нужен телефон доверия</vt:lpstr>
      <vt:lpstr>Зачем нужен телефон доверия</vt:lpstr>
      <vt:lpstr>Зачем нужен телефон доверия</vt:lpstr>
      <vt:lpstr>Что можно найти на сайте</vt:lpstr>
      <vt:lpstr>Пример инфографики</vt:lpstr>
      <vt:lpstr>Пример инфографики</vt:lpstr>
      <vt:lpstr>Статьи на сайте</vt:lpstr>
      <vt:lpstr>Пример видео на сайте</vt:lpstr>
      <vt:lpstr>Школьные службы примирения</vt:lpstr>
      <vt:lpstr>Что такое школьная служба примирения</vt:lpstr>
      <vt:lpstr>Создатель сайта</vt:lpstr>
      <vt:lpstr>Что можно найти на сайте</vt:lpstr>
      <vt:lpstr>Список использованных источников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образовательные технологии в работе психолога</dc:title>
  <dc:creator>Администратор</dc:creator>
  <cp:lastModifiedBy>HP</cp:lastModifiedBy>
  <cp:revision>21</cp:revision>
  <dcterms:created xsi:type="dcterms:W3CDTF">2023-02-15T10:58:15Z</dcterms:created>
  <dcterms:modified xsi:type="dcterms:W3CDTF">2023-03-04T10:56:55Z</dcterms:modified>
</cp:coreProperties>
</file>