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9" r:id="rId3"/>
    <p:sldId id="298" r:id="rId4"/>
    <p:sldId id="297" r:id="rId5"/>
    <p:sldId id="273" r:id="rId6"/>
    <p:sldId id="285" r:id="rId7"/>
    <p:sldId id="281" r:id="rId8"/>
    <p:sldId id="277" r:id="rId9"/>
    <p:sldId id="305" r:id="rId10"/>
    <p:sldId id="29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4694"/>
  </p:normalViewPr>
  <p:slideViewPr>
    <p:cSldViewPr>
      <p:cViewPr varScale="1">
        <p:scale>
          <a:sx n="121" d="100"/>
          <a:sy n="121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4C9D8-0A6D-48C4-8411-191AC89447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3F1E3-34D3-4C2B-A475-030C344F5C4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5400" dirty="0"/>
            <a:t>ЦЕЛЬ:</a:t>
          </a:r>
        </a:p>
      </dgm:t>
    </dgm:pt>
    <dgm:pt modelId="{DF2B10B2-CE3E-4E9A-AE1B-DB7808FD75E6}" type="parTrans" cxnId="{C175ECFB-1281-4834-9533-A74A5125B017}">
      <dgm:prSet/>
      <dgm:spPr/>
      <dgm:t>
        <a:bodyPr/>
        <a:lstStyle/>
        <a:p>
          <a:endParaRPr lang="ru-RU"/>
        </a:p>
      </dgm:t>
    </dgm:pt>
    <dgm:pt modelId="{38BE0C29-D661-4235-9F68-A8FE990154C6}" type="sibTrans" cxnId="{C175ECFB-1281-4834-9533-A74A5125B017}">
      <dgm:prSet/>
      <dgm:spPr/>
      <dgm:t>
        <a:bodyPr/>
        <a:lstStyle/>
        <a:p>
          <a:endParaRPr lang="ru-RU"/>
        </a:p>
      </dgm:t>
    </dgm:pt>
    <dgm:pt modelId="{B56A2532-602E-49BF-8A57-D803F8B00D08}">
      <dgm:prSet phldrT="[Текст]" custT="1"/>
      <dgm:spPr/>
      <dgm:t>
        <a:bodyPr/>
        <a:lstStyle/>
        <a:p>
          <a:pPr algn="just"/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организации работы учителя-логопеда с семьей ребенка.</a:t>
          </a:r>
          <a:endParaRPr lang="ru-RU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0F8F9-880A-489B-B222-4AFABFFECA1C}" type="parTrans" cxnId="{76A4B064-1986-4036-93B6-B487811D2E65}">
      <dgm:prSet/>
      <dgm:spPr/>
      <dgm:t>
        <a:bodyPr/>
        <a:lstStyle/>
        <a:p>
          <a:endParaRPr lang="ru-RU"/>
        </a:p>
      </dgm:t>
    </dgm:pt>
    <dgm:pt modelId="{C20CC037-F4F3-4958-83AE-E604FFC350D1}" type="sibTrans" cxnId="{76A4B064-1986-4036-93B6-B487811D2E65}">
      <dgm:prSet/>
      <dgm:spPr/>
      <dgm:t>
        <a:bodyPr/>
        <a:lstStyle/>
        <a:p>
          <a:endParaRPr lang="ru-RU"/>
        </a:p>
      </dgm:t>
    </dgm:pt>
    <dgm:pt modelId="{D934AC89-A259-4A94-921B-076422066E3C}" type="pres">
      <dgm:prSet presAssocID="{01F4C9D8-0A6D-48C4-8411-191AC89447FD}" presName="linearFlow" presStyleCnt="0">
        <dgm:presLayoutVars>
          <dgm:dir/>
          <dgm:animLvl val="lvl"/>
          <dgm:resizeHandles val="exact"/>
        </dgm:presLayoutVars>
      </dgm:prSet>
      <dgm:spPr/>
    </dgm:pt>
    <dgm:pt modelId="{C05A71D2-93F5-475C-9D9D-99135098F25C}" type="pres">
      <dgm:prSet presAssocID="{A193F1E3-34D3-4C2B-A475-030C344F5C45}" presName="composite" presStyleCnt="0"/>
      <dgm:spPr/>
    </dgm:pt>
    <dgm:pt modelId="{2C70A005-797C-42D3-830E-043AAB9A3845}" type="pres">
      <dgm:prSet presAssocID="{A193F1E3-34D3-4C2B-A475-030C344F5C45}" presName="parentText" presStyleLbl="alignNode1" presStyleIdx="0" presStyleCnt="1" custScaleX="98980" custScaleY="83953">
        <dgm:presLayoutVars>
          <dgm:chMax val="1"/>
          <dgm:bulletEnabled val="1"/>
        </dgm:presLayoutVars>
      </dgm:prSet>
      <dgm:spPr/>
    </dgm:pt>
    <dgm:pt modelId="{268AD1B1-D3C8-4617-AFEA-BD492135A6E4}" type="pres">
      <dgm:prSet presAssocID="{A193F1E3-34D3-4C2B-A475-030C344F5C4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F575225E-E695-4E2B-B91B-BDCC3454B3D0}" type="presOf" srcId="{B56A2532-602E-49BF-8A57-D803F8B00D08}" destId="{268AD1B1-D3C8-4617-AFEA-BD492135A6E4}" srcOrd="0" destOrd="0" presId="urn:microsoft.com/office/officeart/2005/8/layout/chevron2"/>
    <dgm:cxn modelId="{76A4B064-1986-4036-93B6-B487811D2E65}" srcId="{A193F1E3-34D3-4C2B-A475-030C344F5C45}" destId="{B56A2532-602E-49BF-8A57-D803F8B00D08}" srcOrd="0" destOrd="0" parTransId="{5B00F8F9-880A-489B-B222-4AFABFFECA1C}" sibTransId="{C20CC037-F4F3-4958-83AE-E604FFC350D1}"/>
    <dgm:cxn modelId="{95C90172-B671-4E91-9073-1FF9D8D3C5EC}" type="presOf" srcId="{01F4C9D8-0A6D-48C4-8411-191AC89447FD}" destId="{D934AC89-A259-4A94-921B-076422066E3C}" srcOrd="0" destOrd="0" presId="urn:microsoft.com/office/officeart/2005/8/layout/chevron2"/>
    <dgm:cxn modelId="{17DB08CD-036B-489F-8707-E202CA0C6045}" type="presOf" srcId="{A193F1E3-34D3-4C2B-A475-030C344F5C45}" destId="{2C70A005-797C-42D3-830E-043AAB9A3845}" srcOrd="0" destOrd="0" presId="urn:microsoft.com/office/officeart/2005/8/layout/chevron2"/>
    <dgm:cxn modelId="{C175ECFB-1281-4834-9533-A74A5125B017}" srcId="{01F4C9D8-0A6D-48C4-8411-191AC89447FD}" destId="{A193F1E3-34D3-4C2B-A475-030C344F5C45}" srcOrd="0" destOrd="0" parTransId="{DF2B10B2-CE3E-4E9A-AE1B-DB7808FD75E6}" sibTransId="{38BE0C29-D661-4235-9F68-A8FE990154C6}"/>
    <dgm:cxn modelId="{F3C2BDF8-E1A6-4FDE-95AE-9B508B027C47}" type="presParOf" srcId="{D934AC89-A259-4A94-921B-076422066E3C}" destId="{C05A71D2-93F5-475C-9D9D-99135098F25C}" srcOrd="0" destOrd="0" presId="urn:microsoft.com/office/officeart/2005/8/layout/chevron2"/>
    <dgm:cxn modelId="{95EA7882-EDB2-47BE-BED5-4020ADD96AF7}" type="presParOf" srcId="{C05A71D2-93F5-475C-9D9D-99135098F25C}" destId="{2C70A005-797C-42D3-830E-043AAB9A3845}" srcOrd="0" destOrd="0" presId="urn:microsoft.com/office/officeart/2005/8/layout/chevron2"/>
    <dgm:cxn modelId="{E3F283B8-45FF-40F8-A003-6AE8450332CD}" type="presParOf" srcId="{C05A71D2-93F5-475C-9D9D-99135098F25C}" destId="{268AD1B1-D3C8-4617-AFEA-BD492135A6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191E0-FF9A-41D1-B2E8-03A42022C0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B99B07-B46A-49AC-95B1-8C9BF68BCEB3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2A3E32-5E79-49AF-9504-86AD0FCB11A4}" type="parTrans" cxnId="{F7E19030-5F3F-404A-BA1B-C85DBBDCE83B}">
      <dgm:prSet/>
      <dgm:spPr/>
      <dgm:t>
        <a:bodyPr/>
        <a:lstStyle/>
        <a:p>
          <a:endParaRPr lang="ru-RU"/>
        </a:p>
      </dgm:t>
    </dgm:pt>
    <dgm:pt modelId="{6ED77A02-C615-4229-9C98-7BE55707FF32}" type="sibTrans" cxnId="{F7E19030-5F3F-404A-BA1B-C85DBBDCE83B}">
      <dgm:prSet/>
      <dgm:spPr/>
      <dgm:t>
        <a:bodyPr/>
        <a:lstStyle/>
        <a:p>
          <a:endParaRPr lang="ru-RU"/>
        </a:p>
      </dgm:t>
    </dgm:pt>
    <dgm:pt modelId="{AE9BCBBA-5376-4072-AA5D-13B2E0801B70}">
      <dgm:prSet phldrT="[Текст]" custScaleX="163780" custScaleY="141522"/>
      <dgm:spPr/>
      <dgm:t>
        <a:bodyPr/>
        <a:lstStyle/>
        <a:p>
          <a:endParaRPr lang="ru-RU" dirty="0"/>
        </a:p>
      </dgm:t>
    </dgm:pt>
    <dgm:pt modelId="{886799C8-2008-41CD-B82C-E6CE99179BDE}" type="parTrans" cxnId="{9F76972D-76EA-4F40-B894-E6304597315D}">
      <dgm:prSet/>
      <dgm:spPr/>
      <dgm:t>
        <a:bodyPr/>
        <a:lstStyle/>
        <a:p>
          <a:endParaRPr lang="ru-RU"/>
        </a:p>
      </dgm:t>
    </dgm:pt>
    <dgm:pt modelId="{460F5D10-E38A-41EA-8D16-2F9D36DF5EB2}" type="sibTrans" cxnId="{9F76972D-76EA-4F40-B894-E6304597315D}">
      <dgm:prSet/>
      <dgm:spPr/>
      <dgm:t>
        <a:bodyPr/>
        <a:lstStyle/>
        <a:p>
          <a:endParaRPr lang="ru-RU"/>
        </a:p>
      </dgm:t>
    </dgm:pt>
    <dgm:pt modelId="{E1C801B3-8734-484F-AE15-233FD41BF501}">
      <dgm:prSet phldrT="[Текст]" custScaleX="163780" custScaleY="141522"/>
      <dgm:spPr/>
      <dgm:t>
        <a:bodyPr/>
        <a:lstStyle/>
        <a:p>
          <a:endParaRPr lang="ru-RU"/>
        </a:p>
      </dgm:t>
    </dgm:pt>
    <dgm:pt modelId="{51CBDD14-2099-4290-B56A-9B06E330DC6F}" type="parTrans" cxnId="{5D00D217-4782-4AF5-AF29-28252C53E285}">
      <dgm:prSet/>
      <dgm:spPr/>
      <dgm:t>
        <a:bodyPr/>
        <a:lstStyle/>
        <a:p>
          <a:endParaRPr lang="ru-RU"/>
        </a:p>
      </dgm:t>
    </dgm:pt>
    <dgm:pt modelId="{5FF95485-EBB3-4ACA-84C7-EE1CC0D7CB61}" type="sibTrans" cxnId="{5D00D217-4782-4AF5-AF29-28252C53E285}">
      <dgm:prSet/>
      <dgm:spPr/>
      <dgm:t>
        <a:bodyPr/>
        <a:lstStyle/>
        <a:p>
          <a:endParaRPr lang="ru-RU"/>
        </a:p>
      </dgm:t>
    </dgm:pt>
    <dgm:pt modelId="{E98AA9C4-F24A-422F-96CC-85913CFE82A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Оказать консультативно- методическую 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родителям (законным представителям)</a:t>
          </a:r>
        </a:p>
      </dgm:t>
    </dgm:pt>
    <dgm:pt modelId="{0F0D51F9-3C13-44F1-9E31-5A69FD3FE3EA}" type="parTrans" cxnId="{C2271283-3373-4105-9F33-392B648A9123}">
      <dgm:prSet/>
      <dgm:spPr/>
      <dgm:t>
        <a:bodyPr/>
        <a:lstStyle/>
        <a:p>
          <a:endParaRPr lang="ru-RU"/>
        </a:p>
      </dgm:t>
    </dgm:pt>
    <dgm:pt modelId="{33DCC40A-03CD-4487-A56A-A45B415A5895}" type="sibTrans" cxnId="{C2271283-3373-4105-9F33-392B648A9123}">
      <dgm:prSet/>
      <dgm:spPr/>
      <dgm:t>
        <a:bodyPr/>
        <a:lstStyle/>
        <a:p>
          <a:endParaRPr lang="ru-RU"/>
        </a:p>
      </dgm:t>
    </dgm:pt>
    <dgm:pt modelId="{B2DECD0D-99E3-48E3-B26D-8C6507AD9E8C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Разработать методические рекомендации для родителей (законных представителей)</a:t>
          </a:r>
        </a:p>
      </dgm:t>
    </dgm:pt>
    <dgm:pt modelId="{3C66DFDA-7F27-42C3-B421-42BD7F7180A8}" type="parTrans" cxnId="{FEE56488-7177-4E0C-AB8D-5616D396CE47}">
      <dgm:prSet/>
      <dgm:spPr/>
      <dgm:t>
        <a:bodyPr/>
        <a:lstStyle/>
        <a:p>
          <a:endParaRPr lang="ru-RU"/>
        </a:p>
      </dgm:t>
    </dgm:pt>
    <dgm:pt modelId="{D833C5F7-BFD9-42BA-8584-71FAC0AAB5DA}" type="sibTrans" cxnId="{FEE56488-7177-4E0C-AB8D-5616D396CE47}">
      <dgm:prSet/>
      <dgm:spPr/>
      <dgm:t>
        <a:bodyPr/>
        <a:lstStyle/>
        <a:p>
          <a:endParaRPr lang="ru-RU"/>
        </a:p>
      </dgm:t>
    </dgm:pt>
    <dgm:pt modelId="{907FAB53-3E5D-4FB4-BE16-5BF29F8614CE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Повысить логопедическую грамотность родителей (законных представителей)</a:t>
          </a:r>
        </a:p>
      </dgm:t>
    </dgm:pt>
    <dgm:pt modelId="{8BD0337D-1951-40E0-95B7-16541C09DFAB}" type="parTrans" cxnId="{B7B1268D-5264-41E9-A4E8-20A7F015DD4B}">
      <dgm:prSet/>
      <dgm:spPr/>
      <dgm:t>
        <a:bodyPr/>
        <a:lstStyle/>
        <a:p>
          <a:endParaRPr lang="ru-RU"/>
        </a:p>
      </dgm:t>
    </dgm:pt>
    <dgm:pt modelId="{96EFED17-2D7F-4063-8031-C8B05D116DF8}" type="sibTrans" cxnId="{B7B1268D-5264-41E9-A4E8-20A7F015DD4B}">
      <dgm:prSet/>
      <dgm:spPr/>
      <dgm:t>
        <a:bodyPr/>
        <a:lstStyle/>
        <a:p>
          <a:endParaRPr lang="ru-RU"/>
        </a:p>
      </dgm:t>
    </dgm:pt>
    <dgm:pt modelId="{F2969ED1-6249-47A8-A600-BA9D140A6F9B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Приобщить родителей (законных представителей) к коррекционной работе, через поиск и внедрение наиболее эффективных форм </a:t>
          </a:r>
        </a:p>
      </dgm:t>
    </dgm:pt>
    <dgm:pt modelId="{5CB42832-25D1-4D0F-B40F-D94EE810C838}" type="parTrans" cxnId="{36751F8A-5396-4685-8763-EDFC515F07A8}">
      <dgm:prSet/>
      <dgm:spPr/>
      <dgm:t>
        <a:bodyPr/>
        <a:lstStyle/>
        <a:p>
          <a:endParaRPr lang="ru-RU"/>
        </a:p>
      </dgm:t>
    </dgm:pt>
    <dgm:pt modelId="{44BAE50A-16AF-4903-9451-2A5DB45E72A6}" type="sibTrans" cxnId="{36751F8A-5396-4685-8763-EDFC515F07A8}">
      <dgm:prSet/>
      <dgm:spPr/>
      <dgm:t>
        <a:bodyPr/>
        <a:lstStyle/>
        <a:p>
          <a:endParaRPr lang="ru-RU"/>
        </a:p>
      </dgm:t>
    </dgm:pt>
    <dgm:pt modelId="{8E8831D8-B088-40DD-9A9F-0CD18ABB3CEF}">
      <dgm:prSet phldrT="[Текст]" custScaleX="163780" custScaleY="141522"/>
      <dgm:spPr/>
      <dgm:t>
        <a:bodyPr/>
        <a:lstStyle/>
        <a:p>
          <a:endParaRPr lang="ru-RU" dirty="0"/>
        </a:p>
      </dgm:t>
    </dgm:pt>
    <dgm:pt modelId="{19E07547-0011-4FE9-BADE-DDC2D75ABFB5}" type="parTrans" cxnId="{7C6D2BD8-4DAE-46FD-ADC7-419AAC144D27}">
      <dgm:prSet/>
      <dgm:spPr/>
      <dgm:t>
        <a:bodyPr/>
        <a:lstStyle/>
        <a:p>
          <a:endParaRPr lang="ru-RU"/>
        </a:p>
      </dgm:t>
    </dgm:pt>
    <dgm:pt modelId="{45886002-356C-45AD-A2D4-BBD41D5004D4}" type="sibTrans" cxnId="{7C6D2BD8-4DAE-46FD-ADC7-419AAC144D27}">
      <dgm:prSet/>
      <dgm:spPr/>
      <dgm:t>
        <a:bodyPr/>
        <a:lstStyle/>
        <a:p>
          <a:endParaRPr lang="ru-RU"/>
        </a:p>
      </dgm:t>
    </dgm:pt>
    <dgm:pt modelId="{EB380D10-678C-4B27-9482-D2FA7CF9E56E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Заинтересовать родителей (законных представителей) в совместной работе по коррекции речи детей</a:t>
          </a:r>
          <a:endParaRPr lang="ru-RU" sz="1300" dirty="0">
            <a:solidFill>
              <a:schemeClr val="tx1"/>
            </a:solidFill>
          </a:endParaRPr>
        </a:p>
      </dgm:t>
    </dgm:pt>
    <dgm:pt modelId="{72F4D422-4BB7-4896-A404-B0B902048D67}" type="sibTrans" cxnId="{1EA2662D-BB42-4971-B9A1-1CAE8E6DBF4F}">
      <dgm:prSet/>
      <dgm:spPr/>
      <dgm:t>
        <a:bodyPr/>
        <a:lstStyle/>
        <a:p>
          <a:endParaRPr lang="ru-RU"/>
        </a:p>
      </dgm:t>
    </dgm:pt>
    <dgm:pt modelId="{ADB77934-0D45-4A86-BD32-E332034AA6E1}" type="parTrans" cxnId="{1EA2662D-BB42-4971-B9A1-1CAE8E6DBF4F}">
      <dgm:prSet/>
      <dgm:spPr/>
      <dgm:t>
        <a:bodyPr/>
        <a:lstStyle/>
        <a:p>
          <a:endParaRPr lang="ru-RU"/>
        </a:p>
      </dgm:t>
    </dgm:pt>
    <dgm:pt modelId="{32A717C6-281A-4A08-8E77-718F641390CE}" type="pres">
      <dgm:prSet presAssocID="{8FE191E0-FF9A-41D1-B2E8-03A42022C07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DA6563-82CD-4D93-A14E-51C614AEF4EA}" type="pres">
      <dgm:prSet presAssocID="{0AB99B07-B46A-49AC-95B1-8C9BF68BCEB3}" presName="centerShape" presStyleLbl="node0" presStyleIdx="0" presStyleCnt="1" custScaleX="93977" custScaleY="89348" custLinFactNeighborX="360" custLinFactNeighborY="-79"/>
      <dgm:spPr/>
    </dgm:pt>
    <dgm:pt modelId="{61B2BAB7-9FAC-40E7-A448-9AE0E94BE179}" type="pres">
      <dgm:prSet presAssocID="{B2DECD0D-99E3-48E3-B26D-8C6507AD9E8C}" presName="node" presStyleLbl="node1" presStyleIdx="0" presStyleCnt="5" custScaleX="145272" custScaleY="146014">
        <dgm:presLayoutVars>
          <dgm:bulletEnabled val="1"/>
        </dgm:presLayoutVars>
      </dgm:prSet>
      <dgm:spPr/>
    </dgm:pt>
    <dgm:pt modelId="{E6DB5ED5-2D56-4679-B551-706FB5872A8B}" type="pres">
      <dgm:prSet presAssocID="{B2DECD0D-99E3-48E3-B26D-8C6507AD9E8C}" presName="dummy" presStyleCnt="0"/>
      <dgm:spPr/>
    </dgm:pt>
    <dgm:pt modelId="{66A6C2DE-6EDD-4F7C-85F6-5509A7AE52DA}" type="pres">
      <dgm:prSet presAssocID="{D833C5F7-BFD9-42BA-8584-71FAC0AAB5DA}" presName="sibTrans" presStyleLbl="sibTrans2D1" presStyleIdx="0" presStyleCnt="5" custLinFactNeighborX="-363" custLinFactNeighborY="-1607"/>
      <dgm:spPr/>
    </dgm:pt>
    <dgm:pt modelId="{3870BA6E-3FFF-40AC-B585-5EB94C94F12B}" type="pres">
      <dgm:prSet presAssocID="{907FAB53-3E5D-4FB4-BE16-5BF29F8614CE}" presName="node" presStyleLbl="node1" presStyleIdx="1" presStyleCnt="5" custScaleX="143083" custScaleY="150721" custRadScaleRad="104729" custRadScaleInc="-12835">
        <dgm:presLayoutVars>
          <dgm:bulletEnabled val="1"/>
        </dgm:presLayoutVars>
      </dgm:prSet>
      <dgm:spPr/>
    </dgm:pt>
    <dgm:pt modelId="{DB8480B3-0958-4E18-83CA-A8DF819EEEB4}" type="pres">
      <dgm:prSet presAssocID="{907FAB53-3E5D-4FB4-BE16-5BF29F8614CE}" presName="dummy" presStyleCnt="0"/>
      <dgm:spPr/>
    </dgm:pt>
    <dgm:pt modelId="{DAD36A9B-21D4-474D-A2F4-2B19F7470A9B}" type="pres">
      <dgm:prSet presAssocID="{96EFED17-2D7F-4063-8031-C8B05D116DF8}" presName="sibTrans" presStyleLbl="sibTrans2D1" presStyleIdx="1" presStyleCnt="5"/>
      <dgm:spPr/>
    </dgm:pt>
    <dgm:pt modelId="{692E14DB-2144-42C8-BF3F-3814F29FEF59}" type="pres">
      <dgm:prSet presAssocID="{EB380D10-678C-4B27-9482-D2FA7CF9E56E}" presName="node" presStyleLbl="node1" presStyleIdx="2" presStyleCnt="5" custScaleX="149156" custScaleY="145672" custRadScaleRad="95977" custRadScaleInc="6019">
        <dgm:presLayoutVars>
          <dgm:bulletEnabled val="1"/>
        </dgm:presLayoutVars>
      </dgm:prSet>
      <dgm:spPr/>
    </dgm:pt>
    <dgm:pt modelId="{DA0E6738-7E47-4E9E-BD72-9488C3729CC7}" type="pres">
      <dgm:prSet presAssocID="{EB380D10-678C-4B27-9482-D2FA7CF9E56E}" presName="dummy" presStyleCnt="0"/>
      <dgm:spPr/>
    </dgm:pt>
    <dgm:pt modelId="{2B2E2370-FE9A-4A98-A04B-8FF3BCC5B5B2}" type="pres">
      <dgm:prSet presAssocID="{72F4D422-4BB7-4896-A404-B0B902048D67}" presName="sibTrans" presStyleLbl="sibTrans2D1" presStyleIdx="2" presStyleCnt="5"/>
      <dgm:spPr/>
    </dgm:pt>
    <dgm:pt modelId="{96DD4D46-FD6A-441F-9912-3F24A2A4E595}" type="pres">
      <dgm:prSet presAssocID="{F2969ED1-6249-47A8-A600-BA9D140A6F9B}" presName="node" presStyleLbl="node1" presStyleIdx="3" presStyleCnt="5" custScaleX="155242" custScaleY="147265" custRadScaleRad="103197" custRadScaleInc="19199">
        <dgm:presLayoutVars>
          <dgm:bulletEnabled val="1"/>
        </dgm:presLayoutVars>
      </dgm:prSet>
      <dgm:spPr/>
    </dgm:pt>
    <dgm:pt modelId="{713C5A7C-D972-449D-A324-6F411C6A5BE3}" type="pres">
      <dgm:prSet presAssocID="{F2969ED1-6249-47A8-A600-BA9D140A6F9B}" presName="dummy" presStyleCnt="0"/>
      <dgm:spPr/>
    </dgm:pt>
    <dgm:pt modelId="{131373C0-7634-4F19-9182-2704E607207A}" type="pres">
      <dgm:prSet presAssocID="{44BAE50A-16AF-4903-9451-2A5DB45E72A6}" presName="sibTrans" presStyleLbl="sibTrans2D1" presStyleIdx="3" presStyleCnt="5"/>
      <dgm:spPr/>
    </dgm:pt>
    <dgm:pt modelId="{6532C3F4-1DF9-4969-93EC-F59363919A00}" type="pres">
      <dgm:prSet presAssocID="{E98AA9C4-F24A-422F-96CC-85913CFE82A3}" presName="node" presStyleLbl="node1" presStyleIdx="4" presStyleCnt="5" custScaleX="148666" custScaleY="145904" custRadScaleRad="100314" custRadScaleInc="10274">
        <dgm:presLayoutVars>
          <dgm:bulletEnabled val="1"/>
        </dgm:presLayoutVars>
      </dgm:prSet>
      <dgm:spPr/>
    </dgm:pt>
    <dgm:pt modelId="{7DAE39A9-CF8D-41E9-99C1-1B2D1D63291A}" type="pres">
      <dgm:prSet presAssocID="{E98AA9C4-F24A-422F-96CC-85913CFE82A3}" presName="dummy" presStyleCnt="0"/>
      <dgm:spPr/>
    </dgm:pt>
    <dgm:pt modelId="{234267E1-5487-4592-AA59-158704D6F56F}" type="pres">
      <dgm:prSet presAssocID="{33DCC40A-03CD-4487-A56A-A45B415A5895}" presName="sibTrans" presStyleLbl="sibTrans2D1" presStyleIdx="4" presStyleCnt="5"/>
      <dgm:spPr/>
    </dgm:pt>
  </dgm:ptLst>
  <dgm:cxnLst>
    <dgm:cxn modelId="{997D1708-A509-48E5-B8FF-6A15E7920C39}" type="presOf" srcId="{72F4D422-4BB7-4896-A404-B0B902048D67}" destId="{2B2E2370-FE9A-4A98-A04B-8FF3BCC5B5B2}" srcOrd="0" destOrd="0" presId="urn:microsoft.com/office/officeart/2005/8/layout/radial6"/>
    <dgm:cxn modelId="{FAABDC0F-3594-41B5-9357-53DBC3F45BDB}" type="presOf" srcId="{0AB99B07-B46A-49AC-95B1-8C9BF68BCEB3}" destId="{58DA6563-82CD-4D93-A14E-51C614AEF4EA}" srcOrd="0" destOrd="0" presId="urn:microsoft.com/office/officeart/2005/8/layout/radial6"/>
    <dgm:cxn modelId="{5D00D217-4782-4AF5-AF29-28252C53E285}" srcId="{8FE191E0-FF9A-41D1-B2E8-03A42022C07C}" destId="{E1C801B3-8734-484F-AE15-233FD41BF501}" srcOrd="3" destOrd="0" parTransId="{51CBDD14-2099-4290-B56A-9B06E330DC6F}" sibTransId="{5FF95485-EBB3-4ACA-84C7-EE1CC0D7CB61}"/>
    <dgm:cxn modelId="{C277F92B-8A4E-48A2-90EC-F36A0CB339A7}" type="presOf" srcId="{E98AA9C4-F24A-422F-96CC-85913CFE82A3}" destId="{6532C3F4-1DF9-4969-93EC-F59363919A00}" srcOrd="0" destOrd="0" presId="urn:microsoft.com/office/officeart/2005/8/layout/radial6"/>
    <dgm:cxn modelId="{1EA2662D-BB42-4971-B9A1-1CAE8E6DBF4F}" srcId="{0AB99B07-B46A-49AC-95B1-8C9BF68BCEB3}" destId="{EB380D10-678C-4B27-9482-D2FA7CF9E56E}" srcOrd="2" destOrd="0" parTransId="{ADB77934-0D45-4A86-BD32-E332034AA6E1}" sibTransId="{72F4D422-4BB7-4896-A404-B0B902048D67}"/>
    <dgm:cxn modelId="{9F76972D-76EA-4F40-B894-E6304597315D}" srcId="{8FE191E0-FF9A-41D1-B2E8-03A42022C07C}" destId="{AE9BCBBA-5376-4072-AA5D-13B2E0801B70}" srcOrd="1" destOrd="0" parTransId="{886799C8-2008-41CD-B82C-E6CE99179BDE}" sibTransId="{460F5D10-E38A-41EA-8D16-2F9D36DF5EB2}"/>
    <dgm:cxn modelId="{F7E19030-5F3F-404A-BA1B-C85DBBDCE83B}" srcId="{8FE191E0-FF9A-41D1-B2E8-03A42022C07C}" destId="{0AB99B07-B46A-49AC-95B1-8C9BF68BCEB3}" srcOrd="0" destOrd="0" parTransId="{EE2A3E32-5E79-49AF-9504-86AD0FCB11A4}" sibTransId="{6ED77A02-C615-4229-9C98-7BE55707FF32}"/>
    <dgm:cxn modelId="{DEA66E31-7FE9-4269-9008-452E003E08EC}" type="presOf" srcId="{33DCC40A-03CD-4487-A56A-A45B415A5895}" destId="{234267E1-5487-4592-AA59-158704D6F56F}" srcOrd="0" destOrd="0" presId="urn:microsoft.com/office/officeart/2005/8/layout/radial6"/>
    <dgm:cxn modelId="{7310D43D-496D-46EC-A40A-1627BA56E816}" type="presOf" srcId="{907FAB53-3E5D-4FB4-BE16-5BF29F8614CE}" destId="{3870BA6E-3FFF-40AC-B585-5EB94C94F12B}" srcOrd="0" destOrd="0" presId="urn:microsoft.com/office/officeart/2005/8/layout/radial6"/>
    <dgm:cxn modelId="{7E83145D-B40A-4CE6-8E5B-BAE7365C35B7}" type="presOf" srcId="{F2969ED1-6249-47A8-A600-BA9D140A6F9B}" destId="{96DD4D46-FD6A-441F-9912-3F24A2A4E595}" srcOrd="0" destOrd="0" presId="urn:microsoft.com/office/officeart/2005/8/layout/radial6"/>
    <dgm:cxn modelId="{D7533F81-D390-4FA2-BA30-F6A8E5458357}" type="presOf" srcId="{B2DECD0D-99E3-48E3-B26D-8C6507AD9E8C}" destId="{61B2BAB7-9FAC-40E7-A448-9AE0E94BE179}" srcOrd="0" destOrd="0" presId="urn:microsoft.com/office/officeart/2005/8/layout/radial6"/>
    <dgm:cxn modelId="{7C510C82-7C59-41A6-BDB6-3E77F11AA7B6}" type="presOf" srcId="{96EFED17-2D7F-4063-8031-C8B05D116DF8}" destId="{DAD36A9B-21D4-474D-A2F4-2B19F7470A9B}" srcOrd="0" destOrd="0" presId="urn:microsoft.com/office/officeart/2005/8/layout/radial6"/>
    <dgm:cxn modelId="{C2271283-3373-4105-9F33-392B648A9123}" srcId="{0AB99B07-B46A-49AC-95B1-8C9BF68BCEB3}" destId="{E98AA9C4-F24A-422F-96CC-85913CFE82A3}" srcOrd="4" destOrd="0" parTransId="{0F0D51F9-3C13-44F1-9E31-5A69FD3FE3EA}" sibTransId="{33DCC40A-03CD-4487-A56A-A45B415A5895}"/>
    <dgm:cxn modelId="{7326E583-57A3-40CC-8E01-14D6DA8E4C8D}" type="presOf" srcId="{EB380D10-678C-4B27-9482-D2FA7CF9E56E}" destId="{692E14DB-2144-42C8-BF3F-3814F29FEF59}" srcOrd="0" destOrd="0" presId="urn:microsoft.com/office/officeart/2005/8/layout/radial6"/>
    <dgm:cxn modelId="{FEE56488-7177-4E0C-AB8D-5616D396CE47}" srcId="{0AB99B07-B46A-49AC-95B1-8C9BF68BCEB3}" destId="{B2DECD0D-99E3-48E3-B26D-8C6507AD9E8C}" srcOrd="0" destOrd="0" parTransId="{3C66DFDA-7F27-42C3-B421-42BD7F7180A8}" sibTransId="{D833C5F7-BFD9-42BA-8584-71FAC0AAB5DA}"/>
    <dgm:cxn modelId="{36751F8A-5396-4685-8763-EDFC515F07A8}" srcId="{0AB99B07-B46A-49AC-95B1-8C9BF68BCEB3}" destId="{F2969ED1-6249-47A8-A600-BA9D140A6F9B}" srcOrd="3" destOrd="0" parTransId="{5CB42832-25D1-4D0F-B40F-D94EE810C838}" sibTransId="{44BAE50A-16AF-4903-9451-2A5DB45E72A6}"/>
    <dgm:cxn modelId="{B7B1268D-5264-41E9-A4E8-20A7F015DD4B}" srcId="{0AB99B07-B46A-49AC-95B1-8C9BF68BCEB3}" destId="{907FAB53-3E5D-4FB4-BE16-5BF29F8614CE}" srcOrd="1" destOrd="0" parTransId="{8BD0337D-1951-40E0-95B7-16541C09DFAB}" sibTransId="{96EFED17-2D7F-4063-8031-C8B05D116DF8}"/>
    <dgm:cxn modelId="{89CCB1A8-91A7-449D-A5D6-8F24626B6DC5}" type="presOf" srcId="{8FE191E0-FF9A-41D1-B2E8-03A42022C07C}" destId="{32A717C6-281A-4A08-8E77-718F641390CE}" srcOrd="0" destOrd="0" presId="urn:microsoft.com/office/officeart/2005/8/layout/radial6"/>
    <dgm:cxn modelId="{7C6D2BD8-4DAE-46FD-ADC7-419AAC144D27}" srcId="{8FE191E0-FF9A-41D1-B2E8-03A42022C07C}" destId="{8E8831D8-B088-40DD-9A9F-0CD18ABB3CEF}" srcOrd="2" destOrd="0" parTransId="{19E07547-0011-4FE9-BADE-DDC2D75ABFB5}" sibTransId="{45886002-356C-45AD-A2D4-BBD41D5004D4}"/>
    <dgm:cxn modelId="{079F0CDA-E4B1-44F6-892A-11DD97F8BDD7}" type="presOf" srcId="{44BAE50A-16AF-4903-9451-2A5DB45E72A6}" destId="{131373C0-7634-4F19-9182-2704E607207A}" srcOrd="0" destOrd="0" presId="urn:microsoft.com/office/officeart/2005/8/layout/radial6"/>
    <dgm:cxn modelId="{7B9B4EF6-BDF5-4119-A7F3-7183230C31C7}" type="presOf" srcId="{D833C5F7-BFD9-42BA-8584-71FAC0AAB5DA}" destId="{66A6C2DE-6EDD-4F7C-85F6-5509A7AE52DA}" srcOrd="0" destOrd="0" presId="urn:microsoft.com/office/officeart/2005/8/layout/radial6"/>
    <dgm:cxn modelId="{6C362569-4B37-493C-B873-FEB28F38459C}" type="presParOf" srcId="{32A717C6-281A-4A08-8E77-718F641390CE}" destId="{58DA6563-82CD-4D93-A14E-51C614AEF4EA}" srcOrd="0" destOrd="0" presId="urn:microsoft.com/office/officeart/2005/8/layout/radial6"/>
    <dgm:cxn modelId="{3E5B2075-875D-4FA5-A1C1-C1AEBC3D6C9B}" type="presParOf" srcId="{32A717C6-281A-4A08-8E77-718F641390CE}" destId="{61B2BAB7-9FAC-40E7-A448-9AE0E94BE179}" srcOrd="1" destOrd="0" presId="urn:microsoft.com/office/officeart/2005/8/layout/radial6"/>
    <dgm:cxn modelId="{C3163EA0-B597-46D9-9EF4-C3B8CF872B6E}" type="presParOf" srcId="{32A717C6-281A-4A08-8E77-718F641390CE}" destId="{E6DB5ED5-2D56-4679-B551-706FB5872A8B}" srcOrd="2" destOrd="0" presId="urn:microsoft.com/office/officeart/2005/8/layout/radial6"/>
    <dgm:cxn modelId="{B7F267B1-88C8-4ADF-BF6F-23C18FA20F63}" type="presParOf" srcId="{32A717C6-281A-4A08-8E77-718F641390CE}" destId="{66A6C2DE-6EDD-4F7C-85F6-5509A7AE52DA}" srcOrd="3" destOrd="0" presId="urn:microsoft.com/office/officeart/2005/8/layout/radial6"/>
    <dgm:cxn modelId="{3F45C422-F9CA-451F-9A29-8CF961BCF367}" type="presParOf" srcId="{32A717C6-281A-4A08-8E77-718F641390CE}" destId="{3870BA6E-3FFF-40AC-B585-5EB94C94F12B}" srcOrd="4" destOrd="0" presId="urn:microsoft.com/office/officeart/2005/8/layout/radial6"/>
    <dgm:cxn modelId="{67D1A1D1-D2FC-4C15-BD5F-31CC9648F840}" type="presParOf" srcId="{32A717C6-281A-4A08-8E77-718F641390CE}" destId="{DB8480B3-0958-4E18-83CA-A8DF819EEEB4}" srcOrd="5" destOrd="0" presId="urn:microsoft.com/office/officeart/2005/8/layout/radial6"/>
    <dgm:cxn modelId="{4BA13301-CE14-40ED-85AC-BB83A63C8E7E}" type="presParOf" srcId="{32A717C6-281A-4A08-8E77-718F641390CE}" destId="{DAD36A9B-21D4-474D-A2F4-2B19F7470A9B}" srcOrd="6" destOrd="0" presId="urn:microsoft.com/office/officeart/2005/8/layout/radial6"/>
    <dgm:cxn modelId="{E05AB8F0-F2AA-4425-A655-0766E42E4768}" type="presParOf" srcId="{32A717C6-281A-4A08-8E77-718F641390CE}" destId="{692E14DB-2144-42C8-BF3F-3814F29FEF59}" srcOrd="7" destOrd="0" presId="urn:microsoft.com/office/officeart/2005/8/layout/radial6"/>
    <dgm:cxn modelId="{D412A244-5789-43FC-9B6C-F86517B3986A}" type="presParOf" srcId="{32A717C6-281A-4A08-8E77-718F641390CE}" destId="{DA0E6738-7E47-4E9E-BD72-9488C3729CC7}" srcOrd="8" destOrd="0" presId="urn:microsoft.com/office/officeart/2005/8/layout/radial6"/>
    <dgm:cxn modelId="{ED0E278E-93C4-4BFC-B2C1-25F628D29282}" type="presParOf" srcId="{32A717C6-281A-4A08-8E77-718F641390CE}" destId="{2B2E2370-FE9A-4A98-A04B-8FF3BCC5B5B2}" srcOrd="9" destOrd="0" presId="urn:microsoft.com/office/officeart/2005/8/layout/radial6"/>
    <dgm:cxn modelId="{B5189E92-A39E-4E7B-B268-8321E560CEED}" type="presParOf" srcId="{32A717C6-281A-4A08-8E77-718F641390CE}" destId="{96DD4D46-FD6A-441F-9912-3F24A2A4E595}" srcOrd="10" destOrd="0" presId="urn:microsoft.com/office/officeart/2005/8/layout/radial6"/>
    <dgm:cxn modelId="{74F97CB8-83F0-4262-8516-5C89D3DD398C}" type="presParOf" srcId="{32A717C6-281A-4A08-8E77-718F641390CE}" destId="{713C5A7C-D972-449D-A324-6F411C6A5BE3}" srcOrd="11" destOrd="0" presId="urn:microsoft.com/office/officeart/2005/8/layout/radial6"/>
    <dgm:cxn modelId="{6720F726-A283-4C32-A8C0-4AE601489358}" type="presParOf" srcId="{32A717C6-281A-4A08-8E77-718F641390CE}" destId="{131373C0-7634-4F19-9182-2704E607207A}" srcOrd="12" destOrd="0" presId="urn:microsoft.com/office/officeart/2005/8/layout/radial6"/>
    <dgm:cxn modelId="{25D1E14F-9CDD-4F79-B5B6-948F2AEBE1C2}" type="presParOf" srcId="{32A717C6-281A-4A08-8E77-718F641390CE}" destId="{6532C3F4-1DF9-4969-93EC-F59363919A00}" srcOrd="13" destOrd="0" presId="urn:microsoft.com/office/officeart/2005/8/layout/radial6"/>
    <dgm:cxn modelId="{B977DF1F-CEA1-4490-AC44-54A41E615334}" type="presParOf" srcId="{32A717C6-281A-4A08-8E77-718F641390CE}" destId="{7DAE39A9-CF8D-41E9-99C1-1B2D1D63291A}" srcOrd="14" destOrd="0" presId="urn:microsoft.com/office/officeart/2005/8/layout/radial6"/>
    <dgm:cxn modelId="{BEED7E2E-42CB-469F-BFBA-4B0E191E9C6E}" type="presParOf" srcId="{32A717C6-281A-4A08-8E77-718F641390CE}" destId="{234267E1-5487-4592-AA59-158704D6F56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2BDD8-7CFA-45A1-81C2-C6CBA5315E74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0D6CCDD-E5E1-4408-A138-D4BEA616B49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ПОЗНАВА-</a:t>
          </a:r>
        </a:p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ТЕЛЬНЫЕ</a:t>
          </a:r>
        </a:p>
      </dgm:t>
    </dgm:pt>
    <dgm:pt modelId="{9441591E-D33F-4AA5-8A16-11108D6CA872}" type="parTrans" cxnId="{DAD489AC-C91D-4348-8800-266A0F0AA5C8}">
      <dgm:prSet/>
      <dgm:spPr/>
      <dgm:t>
        <a:bodyPr/>
        <a:lstStyle/>
        <a:p>
          <a:endParaRPr lang="ru-RU"/>
        </a:p>
      </dgm:t>
    </dgm:pt>
    <dgm:pt modelId="{3E6EAAA0-D9AA-486F-B19C-9ADFFF98E3AB}" type="sibTrans" cxnId="{DAD489AC-C91D-4348-8800-266A0F0AA5C8}">
      <dgm:prSet/>
      <dgm:spPr/>
      <dgm:t>
        <a:bodyPr/>
        <a:lstStyle/>
        <a:p>
          <a:endParaRPr lang="ru-RU"/>
        </a:p>
      </dgm:t>
    </dgm:pt>
    <dgm:pt modelId="{6836B55B-DCFE-4CAA-9C75-34B3DD587BB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ДОСУГО-</a:t>
          </a:r>
        </a:p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ВЫЕ </a:t>
          </a:r>
        </a:p>
      </dgm:t>
    </dgm:pt>
    <dgm:pt modelId="{371A8D9E-1201-405B-AA55-0F1D4AEF58A1}" type="parTrans" cxnId="{D2F148BF-40BA-4A0B-97E9-822B7DEB3CBF}">
      <dgm:prSet/>
      <dgm:spPr/>
      <dgm:t>
        <a:bodyPr/>
        <a:lstStyle/>
        <a:p>
          <a:endParaRPr lang="ru-RU"/>
        </a:p>
      </dgm:t>
    </dgm:pt>
    <dgm:pt modelId="{CEBEB71A-1AA3-45B8-AC66-655E1A1330A1}" type="sibTrans" cxnId="{D2F148BF-40BA-4A0B-97E9-822B7DEB3CBF}">
      <dgm:prSet/>
      <dgm:spPr/>
      <dgm:t>
        <a:bodyPr/>
        <a:lstStyle/>
        <a:p>
          <a:endParaRPr lang="ru-RU"/>
        </a:p>
      </dgm:t>
    </dgm:pt>
    <dgm:pt modelId="{2B0BD08D-919A-49B8-99F2-1DDDC6E16E4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O-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ИНФОРМАЦИОННЫЕ</a:t>
          </a:r>
        </a:p>
      </dgm:t>
    </dgm:pt>
    <dgm:pt modelId="{264D5ADF-7EBA-40E0-A75B-58D6F5D94264}" type="parTrans" cxnId="{72898B4F-0FE0-4FEE-9C02-A010E19B31AE}">
      <dgm:prSet/>
      <dgm:spPr/>
      <dgm:t>
        <a:bodyPr/>
        <a:lstStyle/>
        <a:p>
          <a:endParaRPr lang="ru-RU"/>
        </a:p>
      </dgm:t>
    </dgm:pt>
    <dgm:pt modelId="{BF1D0E09-AF3F-43B7-A951-FCBE13654538}" type="sibTrans" cxnId="{72898B4F-0FE0-4FEE-9C02-A010E19B31AE}">
      <dgm:prSet/>
      <dgm:spPr/>
      <dgm:t>
        <a:bodyPr/>
        <a:lstStyle/>
        <a:p>
          <a:endParaRPr lang="ru-RU"/>
        </a:p>
      </dgm:t>
    </dgm:pt>
    <dgm:pt modelId="{251ACEC8-3D72-4B95-BE38-3D0AA1FBB65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ИНФОРМА</a:t>
          </a:r>
          <a:endParaRPr lang="en-US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ЦИОННО-АНАЛИТИ</a:t>
          </a:r>
          <a:endParaRPr lang="en-US" sz="16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ЧЕСКИЕ</a:t>
          </a:r>
        </a:p>
      </dgm:t>
    </dgm:pt>
    <dgm:pt modelId="{5326D56C-2FF7-45D9-8A39-548404E39B14}" type="parTrans" cxnId="{62A24ADE-A965-49F1-8D10-BD62784ABC09}">
      <dgm:prSet/>
      <dgm:spPr/>
      <dgm:t>
        <a:bodyPr/>
        <a:lstStyle/>
        <a:p>
          <a:endParaRPr lang="ru-RU"/>
        </a:p>
      </dgm:t>
    </dgm:pt>
    <dgm:pt modelId="{7449962D-041D-4976-9F61-40AC86DC02B4}" type="sibTrans" cxnId="{62A24ADE-A965-49F1-8D10-BD62784ABC09}">
      <dgm:prSet/>
      <dgm:spPr/>
      <dgm:t>
        <a:bodyPr/>
        <a:lstStyle/>
        <a:p>
          <a:endParaRPr lang="ru-RU"/>
        </a:p>
      </dgm:t>
    </dgm:pt>
    <dgm:pt modelId="{ABBD78B5-56A6-410C-AAF1-E03D8708D304}" type="pres">
      <dgm:prSet presAssocID="{A3B2BDD8-7CFA-45A1-81C2-C6CBA5315E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F8BEA8-BCAF-45F3-BB6F-8FF16BAE6536}" type="pres">
      <dgm:prSet presAssocID="{A3B2BDD8-7CFA-45A1-81C2-C6CBA5315E74}" presName="children" presStyleCnt="0"/>
      <dgm:spPr/>
    </dgm:pt>
    <dgm:pt modelId="{B4C0ADD3-6D58-425E-94D0-E7D881C36289}" type="pres">
      <dgm:prSet presAssocID="{A3B2BDD8-7CFA-45A1-81C2-C6CBA5315E74}" presName="childPlaceholder" presStyleCnt="0"/>
      <dgm:spPr/>
    </dgm:pt>
    <dgm:pt modelId="{B4DB68DA-5F3B-4144-9B2C-D0A0B75C74D1}" type="pres">
      <dgm:prSet presAssocID="{A3B2BDD8-7CFA-45A1-81C2-C6CBA5315E74}" presName="circle" presStyleCnt="0"/>
      <dgm:spPr/>
    </dgm:pt>
    <dgm:pt modelId="{8661DF73-D89A-4501-8F37-F780FEB83CC3}" type="pres">
      <dgm:prSet presAssocID="{A3B2BDD8-7CFA-45A1-81C2-C6CBA5315E74}" presName="quadrant1" presStyleLbl="node1" presStyleIdx="0" presStyleCnt="4" custScaleX="109550" custScaleY="104282">
        <dgm:presLayoutVars>
          <dgm:chMax val="1"/>
          <dgm:bulletEnabled val="1"/>
        </dgm:presLayoutVars>
      </dgm:prSet>
      <dgm:spPr/>
    </dgm:pt>
    <dgm:pt modelId="{0A089B92-E072-404B-8F6F-76E11A757993}" type="pres">
      <dgm:prSet presAssocID="{A3B2BDD8-7CFA-45A1-81C2-C6CBA5315E74}" presName="quadrant2" presStyleLbl="node1" presStyleIdx="1" presStyleCnt="4" custScaleX="107438" custScaleY="104282">
        <dgm:presLayoutVars>
          <dgm:chMax val="1"/>
          <dgm:bulletEnabled val="1"/>
        </dgm:presLayoutVars>
      </dgm:prSet>
      <dgm:spPr/>
    </dgm:pt>
    <dgm:pt modelId="{DD02239D-893A-4E2D-9AB1-F53361CA4CC5}" type="pres">
      <dgm:prSet presAssocID="{A3B2BDD8-7CFA-45A1-81C2-C6CBA5315E74}" presName="quadrant3" presStyleLbl="node1" presStyleIdx="2" presStyleCnt="4" custScaleX="107438">
        <dgm:presLayoutVars>
          <dgm:chMax val="1"/>
          <dgm:bulletEnabled val="1"/>
        </dgm:presLayoutVars>
      </dgm:prSet>
      <dgm:spPr/>
    </dgm:pt>
    <dgm:pt modelId="{37C428C5-E5A8-449B-90E2-C7498ACD849D}" type="pres">
      <dgm:prSet presAssocID="{A3B2BDD8-7CFA-45A1-81C2-C6CBA5315E74}" presName="quadrant4" presStyleLbl="node1" presStyleIdx="3" presStyleCnt="4" custScaleX="103563" custScaleY="100407" custLinFactNeighborX="-2993" custLinFactNeighborY="0">
        <dgm:presLayoutVars>
          <dgm:chMax val="1"/>
          <dgm:bulletEnabled val="1"/>
        </dgm:presLayoutVars>
      </dgm:prSet>
      <dgm:spPr/>
    </dgm:pt>
    <dgm:pt modelId="{19200EFF-C9FE-4E6C-9A26-C1D0184818E7}" type="pres">
      <dgm:prSet presAssocID="{A3B2BDD8-7CFA-45A1-81C2-C6CBA5315E74}" presName="quadrantPlaceholder" presStyleCnt="0"/>
      <dgm:spPr/>
    </dgm:pt>
    <dgm:pt modelId="{7FE2EA8F-5165-44E5-A170-709187FF7185}" type="pres">
      <dgm:prSet presAssocID="{A3B2BDD8-7CFA-45A1-81C2-C6CBA5315E74}" presName="center1" presStyleLbl="fgShp" presStyleIdx="0" presStyleCnt="2"/>
      <dgm:spPr/>
    </dgm:pt>
    <dgm:pt modelId="{0869D245-2F64-4A72-BB31-344A63D6A202}" type="pres">
      <dgm:prSet presAssocID="{A3B2BDD8-7CFA-45A1-81C2-C6CBA5315E74}" presName="center2" presStyleLbl="fgShp" presStyleIdx="1" presStyleCnt="2"/>
      <dgm:spPr/>
    </dgm:pt>
  </dgm:ptLst>
  <dgm:cxnLst>
    <dgm:cxn modelId="{23BCFE15-F638-4C0A-95DF-0622BF8F3D1C}" type="presOf" srcId="{2B0BD08D-919A-49B8-99F2-1DDDC6E16E46}" destId="{DD02239D-893A-4E2D-9AB1-F53361CA4CC5}" srcOrd="0" destOrd="0" presId="urn:microsoft.com/office/officeart/2005/8/layout/cycle4#1"/>
    <dgm:cxn modelId="{5C210A42-AA13-423C-A4C1-F6878D01F058}" type="presOf" srcId="{A3B2BDD8-7CFA-45A1-81C2-C6CBA5315E74}" destId="{ABBD78B5-56A6-410C-AAF1-E03D8708D304}" srcOrd="0" destOrd="0" presId="urn:microsoft.com/office/officeart/2005/8/layout/cycle4#1"/>
    <dgm:cxn modelId="{72898B4F-0FE0-4FEE-9C02-A010E19B31AE}" srcId="{A3B2BDD8-7CFA-45A1-81C2-C6CBA5315E74}" destId="{2B0BD08D-919A-49B8-99F2-1DDDC6E16E46}" srcOrd="2" destOrd="0" parTransId="{264D5ADF-7EBA-40E0-A75B-58D6F5D94264}" sibTransId="{BF1D0E09-AF3F-43B7-A951-FCBE13654538}"/>
    <dgm:cxn modelId="{ED4F6156-DA56-4FF6-B97E-A02455DC4ECD}" type="presOf" srcId="{50D6CCDD-E5E1-4408-A138-D4BEA616B49C}" destId="{8661DF73-D89A-4501-8F37-F780FEB83CC3}" srcOrd="0" destOrd="0" presId="urn:microsoft.com/office/officeart/2005/8/layout/cycle4#1"/>
    <dgm:cxn modelId="{E5BC3071-BDA6-41E3-9E77-1173806ED11B}" type="presOf" srcId="{251ACEC8-3D72-4B95-BE38-3D0AA1FBB659}" destId="{37C428C5-E5A8-449B-90E2-C7498ACD849D}" srcOrd="0" destOrd="0" presId="urn:microsoft.com/office/officeart/2005/8/layout/cycle4#1"/>
    <dgm:cxn modelId="{70E1A086-72C4-4091-B5FC-DDCD71F1F9CF}" type="presOf" srcId="{6836B55B-DCFE-4CAA-9C75-34B3DD587BB3}" destId="{0A089B92-E072-404B-8F6F-76E11A757993}" srcOrd="0" destOrd="0" presId="urn:microsoft.com/office/officeart/2005/8/layout/cycle4#1"/>
    <dgm:cxn modelId="{DAD489AC-C91D-4348-8800-266A0F0AA5C8}" srcId="{A3B2BDD8-7CFA-45A1-81C2-C6CBA5315E74}" destId="{50D6CCDD-E5E1-4408-A138-D4BEA616B49C}" srcOrd="0" destOrd="0" parTransId="{9441591E-D33F-4AA5-8A16-11108D6CA872}" sibTransId="{3E6EAAA0-D9AA-486F-B19C-9ADFFF98E3AB}"/>
    <dgm:cxn modelId="{D2F148BF-40BA-4A0B-97E9-822B7DEB3CBF}" srcId="{A3B2BDD8-7CFA-45A1-81C2-C6CBA5315E74}" destId="{6836B55B-DCFE-4CAA-9C75-34B3DD587BB3}" srcOrd="1" destOrd="0" parTransId="{371A8D9E-1201-405B-AA55-0F1D4AEF58A1}" sibTransId="{CEBEB71A-1AA3-45B8-AC66-655E1A1330A1}"/>
    <dgm:cxn modelId="{62A24ADE-A965-49F1-8D10-BD62784ABC09}" srcId="{A3B2BDD8-7CFA-45A1-81C2-C6CBA5315E74}" destId="{251ACEC8-3D72-4B95-BE38-3D0AA1FBB659}" srcOrd="3" destOrd="0" parTransId="{5326D56C-2FF7-45D9-8A39-548404E39B14}" sibTransId="{7449962D-041D-4976-9F61-40AC86DC02B4}"/>
    <dgm:cxn modelId="{AA60A0A2-4FEC-41E5-904A-4222F7A960C0}" type="presParOf" srcId="{ABBD78B5-56A6-410C-AAF1-E03D8708D304}" destId="{A1F8BEA8-BCAF-45F3-BB6F-8FF16BAE6536}" srcOrd="0" destOrd="0" presId="urn:microsoft.com/office/officeart/2005/8/layout/cycle4#1"/>
    <dgm:cxn modelId="{7CE77AC5-698A-47B0-87C6-D0DE691E89D0}" type="presParOf" srcId="{A1F8BEA8-BCAF-45F3-BB6F-8FF16BAE6536}" destId="{B4C0ADD3-6D58-425E-94D0-E7D881C36289}" srcOrd="0" destOrd="0" presId="urn:microsoft.com/office/officeart/2005/8/layout/cycle4#1"/>
    <dgm:cxn modelId="{36B56E8A-BA2C-459E-BCBD-018C21FDCB1F}" type="presParOf" srcId="{ABBD78B5-56A6-410C-AAF1-E03D8708D304}" destId="{B4DB68DA-5F3B-4144-9B2C-D0A0B75C74D1}" srcOrd="1" destOrd="0" presId="urn:microsoft.com/office/officeart/2005/8/layout/cycle4#1"/>
    <dgm:cxn modelId="{48C767ED-0A55-4828-AD8E-89E6DF6BD428}" type="presParOf" srcId="{B4DB68DA-5F3B-4144-9B2C-D0A0B75C74D1}" destId="{8661DF73-D89A-4501-8F37-F780FEB83CC3}" srcOrd="0" destOrd="0" presId="urn:microsoft.com/office/officeart/2005/8/layout/cycle4#1"/>
    <dgm:cxn modelId="{CE6362CA-D9CA-45F3-AFFA-A39D5B988DB9}" type="presParOf" srcId="{B4DB68DA-5F3B-4144-9B2C-D0A0B75C74D1}" destId="{0A089B92-E072-404B-8F6F-76E11A757993}" srcOrd="1" destOrd="0" presId="urn:microsoft.com/office/officeart/2005/8/layout/cycle4#1"/>
    <dgm:cxn modelId="{E2142D5E-3AA2-4800-9FAA-1ECD7EF224D9}" type="presParOf" srcId="{B4DB68DA-5F3B-4144-9B2C-D0A0B75C74D1}" destId="{DD02239D-893A-4E2D-9AB1-F53361CA4CC5}" srcOrd="2" destOrd="0" presId="urn:microsoft.com/office/officeart/2005/8/layout/cycle4#1"/>
    <dgm:cxn modelId="{95158344-5241-470B-94B9-A14800ED9E33}" type="presParOf" srcId="{B4DB68DA-5F3B-4144-9B2C-D0A0B75C74D1}" destId="{37C428C5-E5A8-449B-90E2-C7498ACD849D}" srcOrd="3" destOrd="0" presId="urn:microsoft.com/office/officeart/2005/8/layout/cycle4#1"/>
    <dgm:cxn modelId="{07B1C2C5-B3DA-490B-83A7-80BD2F7A4664}" type="presParOf" srcId="{B4DB68DA-5F3B-4144-9B2C-D0A0B75C74D1}" destId="{19200EFF-C9FE-4E6C-9A26-C1D0184818E7}" srcOrd="4" destOrd="0" presId="urn:microsoft.com/office/officeart/2005/8/layout/cycle4#1"/>
    <dgm:cxn modelId="{E85B6A8E-3AE9-49D1-8C7C-C730268ADBB3}" type="presParOf" srcId="{ABBD78B5-56A6-410C-AAF1-E03D8708D304}" destId="{7FE2EA8F-5165-44E5-A170-709187FF7185}" srcOrd="2" destOrd="0" presId="urn:microsoft.com/office/officeart/2005/8/layout/cycle4#1"/>
    <dgm:cxn modelId="{4980827A-C4C4-4C47-966C-12CC21E42944}" type="presParOf" srcId="{ABBD78B5-56A6-410C-AAF1-E03D8708D304}" destId="{0869D245-2F64-4A72-BB31-344A63D6A20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0A005-797C-42D3-830E-043AAB9A3845}">
      <dsp:nvSpPr>
        <dsp:cNvPr id="0" name=""/>
        <dsp:cNvSpPr/>
      </dsp:nvSpPr>
      <dsp:spPr>
        <a:xfrm rot="5400000">
          <a:off x="-434755" y="792964"/>
          <a:ext cx="3748078" cy="2878566"/>
        </a:xfrm>
        <a:prstGeom prst="chevron">
          <a:avLst/>
        </a:prstGeom>
        <a:solidFill>
          <a:srgbClr val="00206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/>
            <a:t>ЦЕЛЬ:</a:t>
          </a:r>
        </a:p>
      </dsp:txBody>
      <dsp:txXfrm rot="-5400000">
        <a:off x="1" y="1797491"/>
        <a:ext cx="2878566" cy="869512"/>
      </dsp:txXfrm>
    </dsp:sp>
    <dsp:sp modelId="{268AD1B1-D3C8-4617-AFEA-BD492135A6E4}">
      <dsp:nvSpPr>
        <dsp:cNvPr id="0" name=""/>
        <dsp:cNvSpPr/>
      </dsp:nvSpPr>
      <dsp:spPr>
        <a:xfrm rot="5400000">
          <a:off x="3584212" y="-317773"/>
          <a:ext cx="3010380" cy="43623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организации работы учителя-логопеда с семьей ребенка.</a:t>
          </a:r>
          <a:endParaRPr lang="ru-RU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08230" y="505164"/>
        <a:ext cx="4215390" cy="2716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267E1-5487-4592-AA59-158704D6F56F}">
      <dsp:nvSpPr>
        <dsp:cNvPr id="0" name=""/>
        <dsp:cNvSpPr/>
      </dsp:nvSpPr>
      <dsp:spPr>
        <a:xfrm>
          <a:off x="2168050" y="741458"/>
          <a:ext cx="4835611" cy="4835611"/>
        </a:xfrm>
        <a:prstGeom prst="blockArc">
          <a:avLst>
            <a:gd name="adj1" fmla="val 12031954"/>
            <a:gd name="adj2" fmla="val 1621151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73C0-7634-4F19-9182-2704E607207A}">
      <dsp:nvSpPr>
        <dsp:cNvPr id="0" name=""/>
        <dsp:cNvSpPr/>
      </dsp:nvSpPr>
      <dsp:spPr>
        <a:xfrm>
          <a:off x="2140796" y="810869"/>
          <a:ext cx="4835611" cy="4835611"/>
        </a:xfrm>
        <a:prstGeom prst="blockArc">
          <a:avLst>
            <a:gd name="adj1" fmla="val 7863355"/>
            <a:gd name="adj2" fmla="val 1214050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E2370-FE9A-4A98-A04B-8FF3BCC5B5B2}">
      <dsp:nvSpPr>
        <dsp:cNvPr id="0" name=""/>
        <dsp:cNvSpPr/>
      </dsp:nvSpPr>
      <dsp:spPr>
        <a:xfrm>
          <a:off x="2036419" y="725082"/>
          <a:ext cx="4835611" cy="4835611"/>
        </a:xfrm>
        <a:prstGeom prst="blockArc">
          <a:avLst>
            <a:gd name="adj1" fmla="val 3172865"/>
            <a:gd name="adj2" fmla="val 766666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36A9B-21D4-474D-A2F4-2B19F7470A9B}">
      <dsp:nvSpPr>
        <dsp:cNvPr id="0" name=""/>
        <dsp:cNvSpPr/>
      </dsp:nvSpPr>
      <dsp:spPr>
        <a:xfrm>
          <a:off x="2239561" y="587336"/>
          <a:ext cx="4835611" cy="4835611"/>
        </a:xfrm>
        <a:prstGeom prst="blockArc">
          <a:avLst>
            <a:gd name="adj1" fmla="val 20511305"/>
            <a:gd name="adj2" fmla="val 353029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6C2DE-6EDD-4F7C-85F6-5509A7AE52DA}">
      <dsp:nvSpPr>
        <dsp:cNvPr id="0" name=""/>
        <dsp:cNvSpPr/>
      </dsp:nvSpPr>
      <dsp:spPr>
        <a:xfrm>
          <a:off x="2277309" y="660768"/>
          <a:ext cx="4835611" cy="4835611"/>
        </a:xfrm>
        <a:prstGeom prst="blockArc">
          <a:avLst>
            <a:gd name="adj1" fmla="val 16026848"/>
            <a:gd name="adj2" fmla="val 2027698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A6563-82CD-4D93-A14E-51C614AEF4EA}">
      <dsp:nvSpPr>
        <dsp:cNvPr id="0" name=""/>
        <dsp:cNvSpPr/>
      </dsp:nvSpPr>
      <dsp:spPr>
        <a:xfrm>
          <a:off x="3563888" y="2160228"/>
          <a:ext cx="2093767" cy="1990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0513" y="2451750"/>
        <a:ext cx="1480517" cy="1407591"/>
      </dsp:txXfrm>
    </dsp:sp>
    <dsp:sp modelId="{61B2BAB7-9FAC-40E7-A448-9AE0E94BE179}">
      <dsp:nvSpPr>
        <dsp:cNvPr id="0" name=""/>
        <dsp:cNvSpPr/>
      </dsp:nvSpPr>
      <dsp:spPr>
        <a:xfrm>
          <a:off x="3460958" y="-340979"/>
          <a:ext cx="2265618" cy="227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Разработать методические рекомендации для родителей (законных представителей)</a:t>
          </a:r>
        </a:p>
      </dsp:txBody>
      <dsp:txXfrm>
        <a:off x="3792750" y="-7492"/>
        <a:ext cx="1602034" cy="1610216"/>
      </dsp:txXfrm>
    </dsp:sp>
    <dsp:sp modelId="{3870BA6E-3FFF-40AC-B585-5EB94C94F12B}">
      <dsp:nvSpPr>
        <dsp:cNvPr id="0" name=""/>
        <dsp:cNvSpPr/>
      </dsp:nvSpPr>
      <dsp:spPr>
        <a:xfrm>
          <a:off x="5785847" y="1094370"/>
          <a:ext cx="2231479" cy="2350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Повысить логопедическую грамотность родителей (законных представителей)</a:t>
          </a:r>
        </a:p>
      </dsp:txBody>
      <dsp:txXfrm>
        <a:off x="6112640" y="1438607"/>
        <a:ext cx="1577893" cy="1662125"/>
      </dsp:txXfrm>
    </dsp:sp>
    <dsp:sp modelId="{692E14DB-2144-42C8-BF3F-3814F29FEF59}">
      <dsp:nvSpPr>
        <dsp:cNvPr id="0" name=""/>
        <dsp:cNvSpPr/>
      </dsp:nvSpPr>
      <dsp:spPr>
        <a:xfrm>
          <a:off x="4716324" y="3890112"/>
          <a:ext cx="2326192" cy="2271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Заинтересовать родителей (законных представителей) в совместной работе по коррекции речи детей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056987" y="4222818"/>
        <a:ext cx="1644866" cy="1606444"/>
      </dsp:txXfrm>
    </dsp:sp>
    <dsp:sp modelId="{96DD4D46-FD6A-441F-9912-3F24A2A4E595}">
      <dsp:nvSpPr>
        <dsp:cNvPr id="0" name=""/>
        <dsp:cNvSpPr/>
      </dsp:nvSpPr>
      <dsp:spPr>
        <a:xfrm>
          <a:off x="1796920" y="3861180"/>
          <a:ext cx="2421107" cy="2296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Приобщить родителей (законных представителей) к коррекционной работе, через поиск и внедрение наиболее эффективных форм </a:t>
          </a:r>
        </a:p>
      </dsp:txBody>
      <dsp:txXfrm>
        <a:off x="2151483" y="4197524"/>
        <a:ext cx="1711981" cy="1624012"/>
      </dsp:txXfrm>
    </dsp:sp>
    <dsp:sp modelId="{6532C3F4-1DF9-4969-93EC-F59363919A00}">
      <dsp:nvSpPr>
        <dsp:cNvPr id="0" name=""/>
        <dsp:cNvSpPr/>
      </dsp:nvSpPr>
      <dsp:spPr>
        <a:xfrm>
          <a:off x="1214948" y="1193197"/>
          <a:ext cx="2318550" cy="2275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Оказать консультативно- методическую 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родителям (законным представителям)</a:t>
          </a:r>
        </a:p>
      </dsp:txBody>
      <dsp:txXfrm>
        <a:off x="1554492" y="1526432"/>
        <a:ext cx="1639462" cy="1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DF73-D89A-4501-8F37-F780FEB83CC3}">
      <dsp:nvSpPr>
        <dsp:cNvPr id="0" name=""/>
        <dsp:cNvSpPr/>
      </dsp:nvSpPr>
      <dsp:spPr>
        <a:xfrm>
          <a:off x="2016220" y="216021"/>
          <a:ext cx="2146897" cy="204365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ТЕЛЬНЫЕ</a:t>
          </a:r>
        </a:p>
      </dsp:txBody>
      <dsp:txXfrm>
        <a:off x="2645032" y="814595"/>
        <a:ext cx="1518085" cy="1445084"/>
      </dsp:txXfrm>
    </dsp:sp>
    <dsp:sp modelId="{0A089B92-E072-404B-8F6F-76E11A757993}">
      <dsp:nvSpPr>
        <dsp:cNvPr id="0" name=""/>
        <dsp:cNvSpPr/>
      </dsp:nvSpPr>
      <dsp:spPr>
        <a:xfrm rot="5400000">
          <a:off x="4118101" y="185097"/>
          <a:ext cx="2043658" cy="210550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ДОСУГО-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ВЫЕ </a:t>
          </a:r>
        </a:p>
      </dsp:txBody>
      <dsp:txXfrm rot="-5400000">
        <a:off x="4087177" y="814596"/>
        <a:ext cx="1488818" cy="1445084"/>
      </dsp:txXfrm>
    </dsp:sp>
    <dsp:sp modelId="{DD02239D-893A-4E2D-9AB1-F53361CA4CC5}">
      <dsp:nvSpPr>
        <dsp:cNvPr id="0" name=""/>
        <dsp:cNvSpPr/>
      </dsp:nvSpPr>
      <dsp:spPr>
        <a:xfrm rot="10800000">
          <a:off x="4087176" y="2308241"/>
          <a:ext cx="2105507" cy="195974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O-</a:t>
          </a: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ИНФОРМАЦИОННЫЕ</a:t>
          </a:r>
        </a:p>
      </dsp:txBody>
      <dsp:txXfrm rot="10800000">
        <a:off x="4087176" y="2308241"/>
        <a:ext cx="1488818" cy="1385746"/>
      </dsp:txXfrm>
    </dsp:sp>
    <dsp:sp modelId="{37C428C5-E5A8-449B-90E2-C7498ACD849D}">
      <dsp:nvSpPr>
        <dsp:cNvPr id="0" name=""/>
        <dsp:cNvSpPr/>
      </dsp:nvSpPr>
      <dsp:spPr>
        <a:xfrm rot="16200000">
          <a:off x="2047155" y="2273328"/>
          <a:ext cx="1967718" cy="202956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ИНФОРМА</a:t>
          </a:r>
          <a:endParaRPr lang="en-US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ЦИОННО-АНАЛИТИ</a:t>
          </a:r>
          <a:endParaRPr lang="en-US" sz="16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ЧЕСКИЕ</a:t>
          </a:r>
        </a:p>
      </dsp:txBody>
      <dsp:txXfrm rot="5400000">
        <a:off x="2610677" y="2304253"/>
        <a:ext cx="1435121" cy="1391387"/>
      </dsp:txXfrm>
    </dsp:sp>
    <dsp:sp modelId="{7FE2EA8F-5165-44E5-A170-709187FF7185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9D245-2F64-4A72-BB31-344A63D6A202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6840-2B5F-4DBE-B542-D60AAB9DCF1B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8E6D1-D804-4759-9A21-9F16526DBC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8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 ДОУ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E6D1-D804-4759-9A21-9F16526DBC9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8E6D1-D804-4759-9A21-9F16526DBC9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B1FE7C-4E09-44CA-B670-554E094D23A5}" type="datetimeFigureOut">
              <a:rPr lang="ru-RU" smtClean="0"/>
              <a:pPr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A605F6-280E-47FB-9439-D87C3BF3C4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348880"/>
            <a:ext cx="7520880" cy="156408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b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877272"/>
            <a:ext cx="172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</a:p>
        </p:txBody>
      </p:sp>
      <p:sp>
        <p:nvSpPr>
          <p:cNvPr id="8" name="Горизонтальный свиток 6">
            <a:extLst>
              <a:ext uri="{FF2B5EF4-FFF2-40B4-BE49-F238E27FC236}">
                <a16:creationId xmlns:a16="http://schemas.microsoft.com/office/drawing/2014/main" id="{9EF34634-298B-48D5-BFB4-7B17C32D62C5}"/>
              </a:ext>
            </a:extLst>
          </p:cNvPr>
          <p:cNvSpPr/>
          <p:nvPr/>
        </p:nvSpPr>
        <p:spPr>
          <a:xfrm>
            <a:off x="2563801" y="955646"/>
            <a:ext cx="6328679" cy="250718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 «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ЛОгонёк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как форма взаимодействия учителя-логопеда и семьи.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3789040"/>
            <a:ext cx="3357586" cy="24288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 МБДОУ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62«Огонёк»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Н.С.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dkntmk.ru/upload/iblock/343/fwx29m78qkoow6kbszfc03ciujwpcx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5600">
            <a:off x="639328" y="3809401"/>
            <a:ext cx="2387812" cy="2093315"/>
          </a:xfrm>
          <a:prstGeom prst="rect">
            <a:avLst/>
          </a:prstGeom>
          <a:noFill/>
        </p:spPr>
      </p:pic>
      <p:pic>
        <p:nvPicPr>
          <p:cNvPr id="10" name="Рисунок 9" descr="https://sun9-80.userapi.com/s/v1/if1/SV_3Ki7u4LARUkVsVMCztUAfj6KWkAbLX8btgSPEiCOcwx737kuUbCnLWOONvuW9WZZIVhid.jpg?size=957x957&amp;quality=96&amp;crop=0,0,957,957&amp;ava=1"/>
          <p:cNvPicPr/>
          <p:nvPr/>
        </p:nvPicPr>
        <p:blipFill>
          <a:blip r:embed="rId4" cstate="print"/>
          <a:srcRect l="7376" t="7166" r="5879" b="36971"/>
          <a:stretch>
            <a:fillRect/>
          </a:stretch>
        </p:blipFill>
        <p:spPr bwMode="auto">
          <a:xfrm>
            <a:off x="560086" y="697731"/>
            <a:ext cx="1800200" cy="1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 rot="20960161">
            <a:off x="389218" y="5914030"/>
            <a:ext cx="35347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ngsanaUPC" pitchFamily="18" charset="-34"/>
              </a:rPr>
              <a:t>ЛОГОНЁК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979712" y="836712"/>
            <a:ext cx="6264696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Список используемых источников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336689" y="318769"/>
            <a:ext cx="970716" cy="10970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89787" y="2357430"/>
            <a:ext cx="759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Доронова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Т.В. Вместе с семьей: пособие по взаимодействию дошкольных образовательных учреждений и родителей. М.: Просвещение, 2005.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Зверева О. Л., Короткова Т. В. Общение педагога с родителями в ДОУ. М.: Сфера, 2009.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Солодянкина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О.В. Сотрудничество дошкольного учреждения с семьей: Пособие для работников ДОУ. М.: АРКТИ, 2004.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infourok.ru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yandex.ru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images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344816" cy="352839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10" descr="C:\Users\NAHAL\Desktop\Новая папка (3)\05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02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1955"/>
            <a:ext cx="6840760" cy="1689224"/>
          </a:xfrm>
        </p:spPr>
        <p:txBody>
          <a:bodyPr>
            <a:normAutofit/>
          </a:bodyPr>
          <a:lstStyle/>
          <a:p>
            <a:pPr lvl="0"/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3183683"/>
              </p:ext>
            </p:extLst>
          </p:nvPr>
        </p:nvGraphicFramePr>
        <p:xfrm>
          <a:off x="1187624" y="1340768"/>
          <a:ext cx="72705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25580">
            <a:off x="394994" y="455116"/>
            <a:ext cx="1137775" cy="128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8126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151786"/>
              </p:ext>
            </p:extLst>
          </p:nvPr>
        </p:nvGraphicFramePr>
        <p:xfrm>
          <a:off x="0" y="548680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667732" y="1374743"/>
            <a:ext cx="970716" cy="109706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0"/>
            <a:ext cx="7956376" cy="1196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Направления</a:t>
            </a: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работы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en-US" sz="2100" b="1" noProof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755852"/>
              </p:ext>
            </p:extLst>
          </p:nvPr>
        </p:nvGraphicFramePr>
        <p:xfrm>
          <a:off x="545324" y="12702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8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336690" y="318769"/>
            <a:ext cx="970716" cy="1097063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1403648" y="332655"/>
            <a:ext cx="7416824" cy="787529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42844" y="1428736"/>
            <a:ext cx="4500594" cy="257176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использования: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интересов, потребностей, запросов родителей (законных представителей), уровня их педагогической грамотности.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4572000" y="1412776"/>
            <a:ext cx="4357686" cy="33843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Анкетирование, опросы.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«Дерево Вопросов».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«Почта доверия»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</a:t>
            </a:r>
          </a:p>
        </p:txBody>
      </p:sp>
      <p:pic>
        <p:nvPicPr>
          <p:cNvPr id="17410" name="Picture 2" descr="https://kartinkof.club/uploads/posts/2023-05/1683619303_kartinkof-club-p-derevo-znanii-kartinki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302269" cy="1656184"/>
          </a:xfrm>
          <a:prstGeom prst="rect">
            <a:avLst/>
          </a:prstGeom>
          <a:noFill/>
          <a:ln w="38100" cmpd="sng">
            <a:solidFill>
              <a:srgbClr val="7030A0"/>
            </a:solidFill>
          </a:ln>
        </p:spPr>
      </p:pic>
      <p:pic>
        <p:nvPicPr>
          <p:cNvPr id="13" name="Picture 6" descr="C:\Татьяна\Доклады, занятия\Проекты\Фото к проектам\23 февраля ст. группа Наши защитники\P2160100.JPG"/>
          <p:cNvPicPr>
            <a:picLocks noChangeAspect="1" noChangeArrowheads="1"/>
          </p:cNvPicPr>
          <p:nvPr/>
        </p:nvPicPr>
        <p:blipFill>
          <a:blip r:embed="rId4" cstate="print"/>
          <a:srcRect t="4762" b="4762"/>
          <a:stretch>
            <a:fillRect/>
          </a:stretch>
        </p:blipFill>
        <p:spPr bwMode="auto">
          <a:xfrm>
            <a:off x="4067944" y="5013176"/>
            <a:ext cx="1792199" cy="1368152"/>
          </a:xfrm>
          <a:prstGeom prst="roundRect">
            <a:avLst>
              <a:gd name="adj" fmla="val 8594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семинар\IMG_20231214_091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653136"/>
            <a:ext cx="1371321" cy="1828428"/>
          </a:xfrm>
          <a:prstGeom prst="rect">
            <a:avLst/>
          </a:prstGeom>
          <a:noFill/>
          <a:ln w="38100" cap="rnd">
            <a:solidFill>
              <a:srgbClr val="7030A0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116225" y="7011996"/>
            <a:ext cx="1248897" cy="306157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flowChartProcess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1" y="5085184"/>
              <a:ext cx="4910121" cy="397875"/>
            </a:xfrm>
            <a:prstGeom prst="flowChartProcess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229911" y="293119"/>
            <a:ext cx="970716" cy="1097063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1323035" y="332656"/>
            <a:ext cx="3168352" cy="1368152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51520" y="1700808"/>
            <a:ext cx="3816424" cy="25202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использования: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работой учителя-логопеда, особенностями коррекционно-развивающей работы. 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 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4101084" y="353463"/>
            <a:ext cx="4824536" cy="35283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Газеты, издаваемые для родителей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открытых дверей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Открытые просмотры занятий и других видов деятельности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Буклеты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pPr marL="342900" indent="-342900"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4490" t="18437" r="2352" b="6814"/>
          <a:stretch>
            <a:fillRect/>
          </a:stretch>
        </p:blipFill>
        <p:spPr bwMode="auto">
          <a:xfrm rot="20745310">
            <a:off x="687879" y="4463487"/>
            <a:ext cx="2182846" cy="1701838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0" name="Picture 2" descr="C:\Users\user\Desktop\IMG_20231214_101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8578">
            <a:off x="6645738" y="4048313"/>
            <a:ext cx="1728192" cy="2304256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</p:pic>
      <p:pic>
        <p:nvPicPr>
          <p:cNvPr id="1026" name="Picture 2" descr="https://i.siteapi.org/wVbhXwUEjfCB1iWqAndmNncxkgw=/0x0:1200x869/s2.siteapi.org/a903b3fae444481/img/ik4wznd0pbcoowkocc8osgo8800os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5" b="9496"/>
          <a:stretch/>
        </p:blipFill>
        <p:spPr bwMode="auto">
          <a:xfrm>
            <a:off x="3923928" y="3789040"/>
            <a:ext cx="1440160" cy="2325180"/>
          </a:xfrm>
          <a:prstGeom prst="flowChartProcess">
            <a:avLst/>
          </a:prstGeom>
          <a:noFill/>
          <a:ln w="254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5580">
            <a:off x="445936" y="509143"/>
            <a:ext cx="970716" cy="1097063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2123728" y="260647"/>
            <a:ext cx="4968552" cy="1017563"/>
          </a:xfrm>
          <a:prstGeom prst="wave">
            <a:avLst>
              <a:gd name="adj1" fmla="val 12500"/>
              <a:gd name="adj2" fmla="val 4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[2]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74292" y="1484784"/>
            <a:ext cx="4139952" cy="3969891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использования: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родителей (законных представителей) практических  навыков. 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347864" y="836712"/>
            <a:ext cx="5616624" cy="482453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Monotype Corsiva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Семинары-практикумы.</a:t>
            </a:r>
          </a:p>
          <a:p>
            <a:pPr marL="342900" indent="-342900" algn="ctr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форме  дискуссий – круглый стол.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Мастер классы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Логопедические гостиные</a:t>
            </a:r>
          </a:p>
          <a:p>
            <a:pPr marL="342900" indent="-34290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«Аукционы»</a:t>
            </a:r>
          </a:p>
          <a:p>
            <a:pPr marL="342900" indent="-34290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«Ток-шоу»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692">
            <a:off x="1336093" y="4629198"/>
            <a:ext cx="1335338" cy="1780450"/>
          </a:xfrm>
          <a:prstGeom prst="rect">
            <a:avLst/>
          </a:prstGeom>
          <a:ln w="38100">
            <a:solidFill>
              <a:srgbClr val="7030A0"/>
            </a:solidFill>
            <a:round/>
          </a:ln>
        </p:spPr>
      </p:pic>
      <p:pic>
        <p:nvPicPr>
          <p:cNvPr id="13" name="Picture 2" descr="C:\Users\user\Desktop\IMG-20200211-WA0007.jpg"/>
          <p:cNvPicPr>
            <a:picLocks noChangeAspect="1" noChangeArrowheads="1"/>
          </p:cNvPicPr>
          <p:nvPr/>
        </p:nvPicPr>
        <p:blipFill>
          <a:blip r:embed="rId5" cstate="print"/>
          <a:srcRect l="8607" t="32080" b="26471"/>
          <a:stretch>
            <a:fillRect/>
          </a:stretch>
        </p:blipFill>
        <p:spPr bwMode="auto">
          <a:xfrm rot="763899">
            <a:off x="4688512" y="5233498"/>
            <a:ext cx="2144077" cy="1296552"/>
          </a:xfrm>
          <a:prstGeom prst="roundRect">
            <a:avLst/>
          </a:prstGeom>
          <a:noFill/>
          <a:ln w="38100" cap="sq">
            <a:solidFill>
              <a:srgbClr val="7030A0"/>
            </a:solidFill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445936" y="581151"/>
            <a:ext cx="970716" cy="1097063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1979712" y="404664"/>
            <a:ext cx="4536504" cy="1080120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395536" y="1412776"/>
            <a:ext cx="4464496" cy="44502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использования: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умений и навыков, закрепления пройденного материала.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4283968" y="1412776"/>
            <a:ext cx="4176464" cy="3730736"/>
          </a:xfrm>
          <a:prstGeom prst="cloud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проведения:</a:t>
            </a:r>
          </a:p>
          <a:p>
            <a:pPr marL="342900" indent="-34290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досуги, праздники. </a:t>
            </a:r>
          </a:p>
        </p:txBody>
      </p:sp>
      <p:pic>
        <p:nvPicPr>
          <p:cNvPr id="4098" name="Picture 2" descr="http://papik.pro/uploads/posts/2021-09/1630692503_29-papik-pro-p-detskii-prazdnik-risunok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229200"/>
            <a:ext cx="4104456" cy="136815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835696" y="620688"/>
            <a:ext cx="6264696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336689" y="318769"/>
            <a:ext cx="970716" cy="10970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2060848"/>
            <a:ext cx="75963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оптимальные условия для формирования речевой активности каждого ребенка в семье.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Повысилась логопедическая грамотность  и активность родителей (законных представителей) в вопросах речевого развития.</a:t>
            </a:r>
          </a:p>
          <a:p>
            <a:pPr lvl="0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Обогатился совместный детско-родительский игровой опыт.</a:t>
            </a:r>
          </a:p>
          <a:p>
            <a:pPr lvl="0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Оказана консультативно-методическая помощь семьям и разработаны методические рекомендации для родителей (законных представителей).</a:t>
            </a:r>
          </a:p>
          <a:p>
            <a:pPr lvl="0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443</Words>
  <Application>Microsoft Macintosh PowerPoint</Application>
  <PresentationFormat>Экран (4:3)</PresentationFormat>
  <Paragraphs>100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Candara</vt:lpstr>
      <vt:lpstr>Monotype Corsiva</vt:lpstr>
      <vt:lpstr>Symbol</vt:lpstr>
      <vt:lpstr>Times New Roman</vt:lpstr>
      <vt:lpstr>Wingdings</vt:lpstr>
      <vt:lpstr>Волна</vt:lpstr>
      <vt:lpstr>  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работы с родителями в ДОУ</dc:title>
  <dc:creator>User</dc:creator>
  <cp:lastModifiedBy>Анна Можейко</cp:lastModifiedBy>
  <cp:revision>194</cp:revision>
  <dcterms:created xsi:type="dcterms:W3CDTF">2015-12-05T16:23:02Z</dcterms:created>
  <dcterms:modified xsi:type="dcterms:W3CDTF">2024-01-20T08:18:45Z</dcterms:modified>
</cp:coreProperties>
</file>