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256" r:id="rId2"/>
    <p:sldId id="279" r:id="rId3"/>
    <p:sldId id="294" r:id="rId4"/>
    <p:sldId id="258" r:id="rId5"/>
    <p:sldId id="305" r:id="rId6"/>
    <p:sldId id="282" r:id="rId7"/>
    <p:sldId id="306" r:id="rId8"/>
    <p:sldId id="30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65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9D075-90CA-472E-8F7C-FF87852371D6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22502-C16C-4E18-AA02-487033BC9D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96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1A196C-2030-4665-AD09-1AE8527A7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88C1A49-7654-4845-B128-634134824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BAD198-C4FF-4908-B5F0-0E4325CF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A65A96-6C03-48A4-B653-E3A730FF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A4CFBB-D780-4F5B-835C-AE3F0E56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97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F2589D-C005-4B6D-994F-2635D5FB1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AAA583A-B416-45CD-BF8B-597EA1D7E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651F98-5D03-4A14-8A85-393FA802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61FFC6-E105-4A77-8F9F-2636A875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742EE7-BE1E-4942-AA30-B445602F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59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E8B9FDC-BD7A-4530-A410-14A9F9493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D767D1A-5F4F-4CC2-BFDC-D660BE6E0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E1D6BE-35D9-4B7F-A419-65A92C07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B3DEBA2-19C1-4A6C-B5F7-46F8A0C2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0A9CEC-A73F-4517-BA4E-64A739B0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38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5ECBC-70D6-4326-88DF-98884BE9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30904A-5417-486D-8FD3-A4D4DDFAA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1CAC2B-9005-4279-8B83-1E4D03C3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7A25F5-58F0-4EF5-9CF2-1AFA884B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1050DF-3FEE-4F67-B8FC-BE9FFD36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2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B069B8-702C-4B85-8C2D-E2154863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DB24DA-3518-4E2A-9438-C434FB27B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339BC7-5D22-40C0-885C-4B929A6D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B1C975-DBE0-467D-B6DE-DB15871F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AF385D-F681-4B99-A693-86A1E8CB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80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A511ED-E56B-494A-8CBA-57C3C493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C80636-883E-4241-8328-8209A10AE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185503B-8ECB-4877-B682-98964B678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F88D758-D400-4400-9DC8-7DF10806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EC2D89-2AEB-4F63-9682-C46080C9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DA1CC45-A22C-47F8-B4CB-0872AB35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72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10229-BE8C-49A3-AFAB-EF9E09AA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84C9BF2-98E4-4659-9F90-67C54A00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5B06CDA-B2E8-4028-87C3-2A6AF6CDE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F60853C-41D2-419E-A19F-711C1EAC0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613509E-0A1E-4E4E-B063-62DF286CB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E44D879-4028-41F6-8326-1D92FB83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B2CAEDE-E573-43FC-8DBC-F547918E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8088FBE-5A8D-47A1-9678-44C0176F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33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ED83A5-9295-4E88-9B5A-79F68A74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C603FA-A7CB-4912-AE6D-18484FF5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887C038-EA9D-4AEC-BBA1-6E0A4392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53724C-26B5-4956-B40C-296625D2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10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363EE43-89FC-488B-A412-38B64FC1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59E315A-ACCF-42F2-992B-DCC8FA33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D959546-85A6-49B3-B996-CFB0BD5D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8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FFCA16-6623-4AD6-B159-51A9FE1E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96A7AC-A312-4C96-ABCA-13F6162E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677CE16-E5B6-457F-9D19-C9F60493A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9E9B5E-8536-4C2E-BF65-9AFE6F29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3B6B41-2AD8-443C-89FA-099557A2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21E692-A62F-4236-9DCE-E569EF1C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05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76BFC-7C3B-4B63-875A-2E647B0A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BF0A21C-6275-4A6B-870C-69BB2869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368A036-8C68-4D19-B7E0-618B888DA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DA82920-F04F-46C2-868D-6BAB7CFB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7F6579-DB6A-4646-9291-CECEEBF5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2CD7CA-CC4B-4CE7-A9BC-44EBFCC5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64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02CC0D-E30D-43DC-BBC8-8450CB0B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AE8676-2632-4D02-81F1-29853C20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3C4129-FDD1-4077-8779-7CBD83FF6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C359-3E0A-4976-9CB7-362C22C5564B}" type="datetimeFigureOut">
              <a:rPr lang="ru-RU" smtClean="0"/>
              <a:pPr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A2357C-B1F6-4107-B1CD-B32A51F0E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09A6A3-5151-46C9-B12E-9573A9471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DE57-C207-46FE-81CB-5B4506DC5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373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am.ru/detskijsad/-inovacionaja-tehnologija-bukrosing-kak-sredstvo-dlja-detei-i-priobschenija-doshkolnikov-k-hudozhestvenoi-litera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476672"/>
            <a:ext cx="8496944" cy="3456384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Буккроссинг как один из методов вовлечения родителей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коррекционно-развивающий процесс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43380"/>
            <a:ext cx="9358346" cy="1947447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  <a:endParaRPr lang="ru-RU" sz="1800" dirty="0">
              <a:solidFill>
                <a:srgbClr val="2A65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МБДОУ «Детский сад </a:t>
            </a:r>
            <a:endParaRPr lang="ru-RU" sz="1800" dirty="0" smtClean="0">
              <a:solidFill>
                <a:srgbClr val="2A65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smtClean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№ 68 </a:t>
            </a:r>
            <a:r>
              <a:rPr lang="ru-RU" sz="1800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«Яблонька» 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Копылова М.А.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72FC7D-7D2F-4D03-861A-13148F346E0A}"/>
              </a:ext>
            </a:extLst>
          </p:cNvPr>
          <p:cNvSpPr txBox="1"/>
          <p:nvPr/>
        </p:nvSpPr>
        <p:spPr>
          <a:xfrm>
            <a:off x="4881554" y="6090827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Тамбов</a:t>
            </a:r>
          </a:p>
          <a:p>
            <a:pPr algn="ctr"/>
            <a:r>
              <a:rPr lang="ru-RU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xmlns="" val="357424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63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836195"/>
          </a:xfrm>
        </p:spPr>
        <p:txBody>
          <a:bodyPr>
            <a:normAutofit/>
          </a:bodyPr>
          <a:lstStyle/>
          <a:p>
            <a:pPr marL="0" indent="357188" algn="just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родителями (законными представителями) – одно из непременных условий в системе комплексного сопровождения детей в ДОУ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Коррекция речевых нарушений требует непосредственного участия родителей (законных представителей) в этом процессе. В связи с этим учителями-логопедами ДОУ осуществляется поиск эффективных приемов вовлечения родителей (законных представителей) в единое коррекционно-образовательное пространство для повышения качества речевого развития детей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9522" y="365125"/>
            <a:ext cx="11501518" cy="49360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«Буккроссинг»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социальное движение «книголюбов»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Возникло 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США.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Основателем буккроссинга является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Хорнбэйкер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D300BB-0A10-408D-B9D8-C6267E16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буккроссинга в работе </a:t>
            </a:r>
            <a:b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учителей-логопедов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родителей (законных представителей) к прочтению художественных произведений для помощи в коррекции речи детей.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повысить качество произносительной стороны речи детей;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связную речь детей;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повышать интерес родителей к совместному чтению книг с детьми.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3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родительских собраний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ru-RU" b="1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«Буккроссинг как новая форма приобщения детей и родителей к источнику знания».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«Влияние книги на речевое и психическое развитие детей».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«Ценность традиции семейного чтения для ребёнка с нарушением речи».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«Знакомство родителей с библиотекой, созданной движением буккроссинга в ДОУ».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91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консультаций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6B555CD-6415-4242-B9C6-4FDABA835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«Стихи К.И. Чуковского как помощник в автоматизации и дифференциации звуков».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«Стихи А.А. Усачева «Любопытная Варвара», «Фантазёр» как помощники в автоматизации звука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«Автоматизация звуков с помощью стихов С.Я. Маршака».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«Рассказы Н.И. Сладкова для развития слоговой структуры слова дома».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«Рассказы Е.И. Чарушина и Л.Ф. Воронковой для развития слоговой структуры слова дома».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«Книги К.И. Чуковского, С.Я. Маршака для помощи в развитии речи детей».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«Автоматизация шипящих звуков дома с помощью сказки Г. М. Цыферова «Пушистый барашек».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«Автоматизация шипящих звуков дома с помощью рассказа В.В.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Головякина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 шкафу».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 В.А. Осеевой «Пёрышко» как помощник в автоматизации шипящих звуков».</a:t>
            </a:r>
          </a:p>
        </p:txBody>
      </p:sp>
    </p:spTree>
    <p:extLst>
      <p:ext uri="{BB962C8B-B14F-4D97-AF65-F5344CB8AC3E}">
        <p14:creationId xmlns:p14="http://schemas.microsoft.com/office/powerpoint/2010/main" xmlns="" val="141764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7F25A3-B1A4-45DF-83D5-427B7CAC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2A65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13E585-5FA1-4867-B2D4-462E31453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Проведённая работа позволила эффективнее вовлечь родителей (законных представителей) в коррекционно-развивающий процесс.</a:t>
            </a:r>
          </a:p>
        </p:txBody>
      </p:sp>
    </p:spTree>
    <p:extLst>
      <p:ext uri="{BB962C8B-B14F-4D97-AF65-F5344CB8AC3E}">
        <p14:creationId xmlns:p14="http://schemas.microsoft.com/office/powerpoint/2010/main" xmlns="" val="160359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17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2A6524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4000" b="1" dirty="0">
              <a:solidFill>
                <a:srgbClr val="2A65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57298"/>
            <a:ext cx="10515600" cy="481966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Агавелян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М.Г., Данилова Е.Ю., Чечулина О.Г. Взаимодействие педагогов ДОУ с родителями – М.: ТЦ Сфера, 2009.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://www.maam.ru/detskijsad/-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inovacionaja-tehnologija-bukrosing-kak-sredstvo-dlja-detei-i-priobschenija-doshkolnikov-k-hudozhestvenoi-literature.html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384</Words>
  <Application>Microsoft Office PowerPoint</Application>
  <PresentationFormat>Произвольный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Буккроссинг как один из методов вовлечения родителей  в коррекционно-развивающий процесс</vt:lpstr>
      <vt:lpstr>Актуальность</vt:lpstr>
      <vt:lpstr>«Буккроссинг» – это социальное движение «книголюбов» [2].  Возникло в 2001 году в США. Основателем буккроссинга является Рон Хорнбэйкер.</vt:lpstr>
      <vt:lpstr>Цель и задачи буккроссинга в работе  учителей-логопедов ДОУ</vt:lpstr>
      <vt:lpstr> Тематика родительских собраний </vt:lpstr>
      <vt:lpstr> Тематика консультаций </vt:lpstr>
      <vt:lpstr>Итог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Буккросинг как одна и форм взаимодействия с родителями воспитанников</dc:title>
  <dc:creator>Пользователь</dc:creator>
  <cp:lastModifiedBy>Пользователь Windows</cp:lastModifiedBy>
  <cp:revision>109</cp:revision>
  <dcterms:created xsi:type="dcterms:W3CDTF">2023-11-26T11:20:47Z</dcterms:created>
  <dcterms:modified xsi:type="dcterms:W3CDTF">2024-01-14T08:24:51Z</dcterms:modified>
</cp:coreProperties>
</file>